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7"/>
  </p:notesMasterIdLst>
  <p:sldIdLst>
    <p:sldId id="256" r:id="rId2"/>
    <p:sldId id="359" r:id="rId3"/>
    <p:sldId id="360" r:id="rId4"/>
    <p:sldId id="407" r:id="rId5"/>
    <p:sldId id="361" r:id="rId6"/>
    <p:sldId id="362" r:id="rId7"/>
    <p:sldId id="408" r:id="rId8"/>
    <p:sldId id="409" r:id="rId9"/>
    <p:sldId id="363" r:id="rId10"/>
    <p:sldId id="364" r:id="rId11"/>
    <p:sldId id="474" r:id="rId12"/>
    <p:sldId id="475" r:id="rId13"/>
    <p:sldId id="476" r:id="rId14"/>
    <p:sldId id="499" r:id="rId15"/>
    <p:sldId id="478" r:id="rId16"/>
    <p:sldId id="482" r:id="rId17"/>
    <p:sldId id="483" r:id="rId18"/>
    <p:sldId id="484" r:id="rId19"/>
    <p:sldId id="485" r:id="rId20"/>
    <p:sldId id="486" r:id="rId21"/>
    <p:sldId id="500" r:id="rId22"/>
    <p:sldId id="490" r:id="rId23"/>
    <p:sldId id="491" r:id="rId24"/>
    <p:sldId id="501" r:id="rId25"/>
    <p:sldId id="494" r:id="rId26"/>
    <p:sldId id="502" r:id="rId27"/>
    <p:sldId id="495" r:id="rId28"/>
    <p:sldId id="439" r:id="rId29"/>
    <p:sldId id="380" r:id="rId30"/>
    <p:sldId id="438" r:id="rId31"/>
    <p:sldId id="381" r:id="rId32"/>
    <p:sldId id="441" r:id="rId33"/>
    <p:sldId id="442" r:id="rId34"/>
    <p:sldId id="443" r:id="rId35"/>
    <p:sldId id="444" r:id="rId36"/>
    <p:sldId id="503" r:id="rId37"/>
    <p:sldId id="504" r:id="rId38"/>
    <p:sldId id="445" r:id="rId39"/>
    <p:sldId id="384" r:id="rId40"/>
    <p:sldId id="454" r:id="rId41"/>
    <p:sldId id="456" r:id="rId42"/>
    <p:sldId id="457" r:id="rId43"/>
    <p:sldId id="458" r:id="rId44"/>
    <p:sldId id="459" r:id="rId45"/>
    <p:sldId id="463" r:id="rId46"/>
    <p:sldId id="465" r:id="rId47"/>
    <p:sldId id="466" r:id="rId48"/>
    <p:sldId id="469" r:id="rId49"/>
    <p:sldId id="467" r:id="rId50"/>
    <p:sldId id="468" r:id="rId51"/>
    <p:sldId id="470" r:id="rId52"/>
    <p:sldId id="471" r:id="rId53"/>
    <p:sldId id="473" r:id="rId54"/>
    <p:sldId id="403" r:id="rId55"/>
    <p:sldId id="405" r:id="rId56"/>
  </p:sldIdLst>
  <p:sldSz cx="9144000" cy="5143500" type="screen16x9"/>
  <p:notesSz cx="6858000" cy="9144000"/>
  <p:embeddedFontLst>
    <p:embeddedFont>
      <p:font typeface="Fira Sans Extra Condensed SemiBold" charset="0"/>
      <p:regular r:id="rId58"/>
      <p:bold r:id="rId59"/>
      <p:italic r:id="rId60"/>
      <p:boldItalic r:id="rId61"/>
    </p:embeddedFont>
    <p:embeddedFont>
      <p:font typeface="Calibri" pitchFamily="34" charset="0"/>
      <p:regular r:id="rId62"/>
      <p:bold r:id="rId63"/>
      <p:italic r:id="rId64"/>
      <p:boldItalic r:id="rId65"/>
    </p:embeddedFont>
    <p:embeddedFont>
      <p:font typeface="Georgia" pitchFamily="18" charset="0"/>
      <p:regular r:id="rId66"/>
      <p:bold r:id="rId67"/>
      <p:italic r:id="rId68"/>
      <p:boldItalic r:id="rId69"/>
    </p:embeddedFont>
    <p:embeddedFont>
      <p:font typeface="Roboto" charset="0"/>
      <p:regular r:id="rId70"/>
      <p:bold r:id="rId71"/>
      <p:italic r:id="rId72"/>
      <p:boldItalic r:id="rId73"/>
    </p:embeddedFont>
    <p:embeddedFont>
      <p:font typeface="Arial Black" pitchFamily="34" charset="0"/>
      <p:bold r:id="rId74"/>
    </p:embeddedFont>
    <p:embeddedFont>
      <p:font typeface="Fira Sans Extra Condensed" charset="0"/>
      <p:regular r:id="rId75"/>
      <p:bold r:id="rId76"/>
      <p:italic r:id="rId77"/>
      <p:boldItalic r:id="rId78"/>
    </p:embeddedFont>
    <p:embeddedFont>
      <p:font typeface="Lucida Sans Unicode" pitchFamily="34" charset="0"/>
      <p:regular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E0F03BC-61EC-44B6-90D7-C8BC7F48E0CE}">
  <a:tblStyle styleId="{6E0F03BC-61EC-44B6-90D7-C8BC7F48E0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-804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openxmlformats.org/officeDocument/2006/relationships/font" Target="fonts/font22.fntdata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font" Target="fonts/font21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6D9F9-7C44-4D2F-8726-E5B5467E0BD9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0389CD9-432C-4623-8B69-93B4B98A5249}">
      <dgm:prSet phldrT="[Текст]"/>
      <dgm:spPr/>
      <dgm:t>
        <a:bodyPr/>
        <a:lstStyle/>
        <a:p>
          <a:r>
            <a:rPr lang="uk-UA" b="1" dirty="0"/>
            <a:t>Форми організації освітнього процесу</a:t>
          </a:r>
          <a:endParaRPr lang="ru-RU" b="1" dirty="0"/>
        </a:p>
      </dgm:t>
    </dgm:pt>
    <dgm:pt modelId="{EBD119A8-E6EF-4537-BE27-93AAC505F4A3}" type="parTrans" cxnId="{CF23F9AA-D59D-48CC-B764-E194A184E905}">
      <dgm:prSet/>
      <dgm:spPr/>
      <dgm:t>
        <a:bodyPr/>
        <a:lstStyle/>
        <a:p>
          <a:endParaRPr lang="ru-RU"/>
        </a:p>
      </dgm:t>
    </dgm:pt>
    <dgm:pt modelId="{5F891789-A563-4370-9528-3C2ED603B643}" type="sibTrans" cxnId="{CF23F9AA-D59D-48CC-B764-E194A184E905}">
      <dgm:prSet/>
      <dgm:spPr/>
      <dgm:t>
        <a:bodyPr/>
        <a:lstStyle/>
        <a:p>
          <a:endParaRPr lang="ru-RU"/>
        </a:p>
      </dgm:t>
    </dgm:pt>
    <dgm:pt modelId="{D37A05D3-5C0D-4B42-839F-0A885D41CE5E}">
      <dgm:prSet phldrT="[Текст]"/>
      <dgm:spPr>
        <a:solidFill>
          <a:srgbClr val="7030A0">
            <a:alpha val="76667"/>
          </a:srgbClr>
        </a:solidFill>
      </dgm:spPr>
      <dgm:t>
        <a:bodyPr/>
        <a:lstStyle/>
        <a:p>
          <a:r>
            <a:rPr lang="uk-UA" dirty="0"/>
            <a:t>очна</a:t>
          </a:r>
          <a:endParaRPr lang="ru-RU" dirty="0"/>
        </a:p>
      </dgm:t>
    </dgm:pt>
    <dgm:pt modelId="{99C3809E-3CCD-46E2-8830-B482CB1AA22C}" type="parTrans" cxnId="{D4BE4C89-D67A-41C8-85EC-4FC45754C47F}">
      <dgm:prSet/>
      <dgm:spPr/>
      <dgm:t>
        <a:bodyPr/>
        <a:lstStyle/>
        <a:p>
          <a:endParaRPr lang="ru-RU"/>
        </a:p>
      </dgm:t>
    </dgm:pt>
    <dgm:pt modelId="{CA91461B-9290-4B70-81CC-6970B63F2FCA}" type="sibTrans" cxnId="{D4BE4C89-D67A-41C8-85EC-4FC45754C47F}">
      <dgm:prSet/>
      <dgm:spPr/>
      <dgm:t>
        <a:bodyPr/>
        <a:lstStyle/>
        <a:p>
          <a:endParaRPr lang="ru-RU"/>
        </a:p>
      </dgm:t>
    </dgm:pt>
    <dgm:pt modelId="{13631DCC-B192-4B47-9F65-E4852C68B6A7}">
      <dgm:prSet phldrT="[Текст]"/>
      <dgm:spPr>
        <a:solidFill>
          <a:srgbClr val="C00000">
            <a:alpha val="63333"/>
          </a:srgbClr>
        </a:solidFill>
      </dgm:spPr>
      <dgm:t>
        <a:bodyPr/>
        <a:lstStyle/>
        <a:p>
          <a:r>
            <a:rPr lang="uk-UA" dirty="0"/>
            <a:t>змішана</a:t>
          </a:r>
          <a:endParaRPr lang="ru-RU" dirty="0"/>
        </a:p>
      </dgm:t>
    </dgm:pt>
    <dgm:pt modelId="{CE5CA728-7F0F-49FF-8576-8BD646A063F7}" type="parTrans" cxnId="{A420E8B6-DFEE-43AC-998F-7BBE05F6A077}">
      <dgm:prSet/>
      <dgm:spPr/>
      <dgm:t>
        <a:bodyPr/>
        <a:lstStyle/>
        <a:p>
          <a:endParaRPr lang="ru-RU"/>
        </a:p>
      </dgm:t>
    </dgm:pt>
    <dgm:pt modelId="{A642BFE1-BCB1-41C3-9FFD-5AD057A687B2}" type="sibTrans" cxnId="{A420E8B6-DFEE-43AC-998F-7BBE05F6A077}">
      <dgm:prSet/>
      <dgm:spPr/>
      <dgm:t>
        <a:bodyPr/>
        <a:lstStyle/>
        <a:p>
          <a:endParaRPr lang="ru-RU"/>
        </a:p>
      </dgm:t>
    </dgm:pt>
    <dgm:pt modelId="{1FF5A49F-EAC3-4F56-BF0B-7E39C2A1EA2C}">
      <dgm:prSet phldrT="[Текст]"/>
      <dgm:spPr>
        <a:solidFill>
          <a:srgbClr val="0083E6">
            <a:alpha val="49804"/>
          </a:srgbClr>
        </a:solidFill>
      </dgm:spPr>
      <dgm:t>
        <a:bodyPr/>
        <a:lstStyle/>
        <a:p>
          <a:r>
            <a:rPr lang="uk-UA" dirty="0"/>
            <a:t>дистанційна</a:t>
          </a:r>
          <a:endParaRPr lang="ru-RU" dirty="0"/>
        </a:p>
      </dgm:t>
    </dgm:pt>
    <dgm:pt modelId="{3EBB96BD-E8D8-4974-A73C-2F460FE50D36}" type="parTrans" cxnId="{C1D44192-0D04-4300-A9B6-1F779C8733A7}">
      <dgm:prSet/>
      <dgm:spPr/>
      <dgm:t>
        <a:bodyPr/>
        <a:lstStyle/>
        <a:p>
          <a:endParaRPr lang="ru-RU"/>
        </a:p>
      </dgm:t>
    </dgm:pt>
    <dgm:pt modelId="{84F4803C-B04C-486D-AC4F-E38BB10EC510}" type="sibTrans" cxnId="{C1D44192-0D04-4300-A9B6-1F779C8733A7}">
      <dgm:prSet/>
      <dgm:spPr/>
      <dgm:t>
        <a:bodyPr/>
        <a:lstStyle/>
        <a:p>
          <a:endParaRPr lang="ru-RU"/>
        </a:p>
      </dgm:t>
    </dgm:pt>
    <dgm:pt modelId="{361101F7-6E41-465E-A6E6-E30B5E9E6014}" type="pres">
      <dgm:prSet presAssocID="{0E36D9F9-7C44-4D2F-8726-E5B5467E0BD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8AC04A-86DF-4ED6-BEB7-E5A61A0133F3}" type="pres">
      <dgm:prSet presAssocID="{F0389CD9-432C-4623-8B69-93B4B98A5249}" presName="singleCycle" presStyleCnt="0"/>
      <dgm:spPr/>
    </dgm:pt>
    <dgm:pt modelId="{6107A320-0D3E-4F16-B165-D8CA6403EB22}" type="pres">
      <dgm:prSet presAssocID="{F0389CD9-432C-4623-8B69-93B4B98A5249}" presName="singleCenter" presStyleLbl="node1" presStyleIdx="0" presStyleCnt="4" custScaleX="252289" custScaleY="68806" custLinFactNeighborX="-1383" custLinFactNeighborY="-1530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188307E-B5B3-485C-A9A1-8DC7CC32E169}" type="pres">
      <dgm:prSet presAssocID="{99C3809E-3CCD-46E2-8830-B482CB1AA22C}" presName="Name56" presStyleLbl="parChTrans1D2" presStyleIdx="0" presStyleCnt="3"/>
      <dgm:spPr/>
      <dgm:t>
        <a:bodyPr/>
        <a:lstStyle/>
        <a:p>
          <a:endParaRPr lang="ru-RU"/>
        </a:p>
      </dgm:t>
    </dgm:pt>
    <dgm:pt modelId="{96D622F3-9219-4C87-84B1-07B88A9D6B20}" type="pres">
      <dgm:prSet presAssocID="{D37A05D3-5C0D-4B42-839F-0A885D41CE5E}" presName="text0" presStyleLbl="node1" presStyleIdx="1" presStyleCnt="4" custScaleX="256739" custScaleY="68464" custRadScaleRad="104643" custRadScaleInc="-4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0FDC8-2D77-450E-A888-CAE34277B94D}" type="pres">
      <dgm:prSet presAssocID="{CE5CA728-7F0F-49FF-8576-8BD646A063F7}" presName="Name56" presStyleLbl="parChTrans1D2" presStyleIdx="1" presStyleCnt="3"/>
      <dgm:spPr/>
      <dgm:t>
        <a:bodyPr/>
        <a:lstStyle/>
        <a:p>
          <a:endParaRPr lang="ru-RU"/>
        </a:p>
      </dgm:t>
    </dgm:pt>
    <dgm:pt modelId="{098C9FBE-9E38-4418-8E1C-1A28AF00BC0F}" type="pres">
      <dgm:prSet presAssocID="{13631DCC-B192-4B47-9F65-E4852C68B6A7}" presName="text0" presStyleLbl="node1" presStyleIdx="2" presStyleCnt="4" custScaleX="256739" custScaleY="68464" custRadScaleRad="92279" custRadScaleInc="-16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9244F-B3E4-4459-B2BB-2E6E4EF60301}" type="pres">
      <dgm:prSet presAssocID="{3EBB96BD-E8D8-4974-A73C-2F460FE50D36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AD623AA-BE28-41D2-ABB4-90E05D1E27E0}" type="pres">
      <dgm:prSet presAssocID="{1FF5A49F-EAC3-4F56-BF0B-7E39C2A1EA2C}" presName="text0" presStyleLbl="node1" presStyleIdx="3" presStyleCnt="4" custScaleX="256739" custScaleY="68464" custRadScaleRad="88750" custRadScaleInc="10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23F9AA-D59D-48CC-B764-E194A184E905}" srcId="{0E36D9F9-7C44-4D2F-8726-E5B5467E0BD9}" destId="{F0389CD9-432C-4623-8B69-93B4B98A5249}" srcOrd="0" destOrd="0" parTransId="{EBD119A8-E6EF-4537-BE27-93AAC505F4A3}" sibTransId="{5F891789-A563-4370-9528-3C2ED603B643}"/>
    <dgm:cxn modelId="{F2D91427-AA0D-4A43-B224-4A10AD5F3F5A}" type="presOf" srcId="{99C3809E-3CCD-46E2-8830-B482CB1AA22C}" destId="{0188307E-B5B3-485C-A9A1-8DC7CC32E169}" srcOrd="0" destOrd="0" presId="urn:microsoft.com/office/officeart/2008/layout/RadialCluster"/>
    <dgm:cxn modelId="{C1D44192-0D04-4300-A9B6-1F779C8733A7}" srcId="{F0389CD9-432C-4623-8B69-93B4B98A5249}" destId="{1FF5A49F-EAC3-4F56-BF0B-7E39C2A1EA2C}" srcOrd="2" destOrd="0" parTransId="{3EBB96BD-E8D8-4974-A73C-2F460FE50D36}" sibTransId="{84F4803C-B04C-486D-AC4F-E38BB10EC510}"/>
    <dgm:cxn modelId="{8EA55E1B-F324-4684-BEC9-940F01E13EA0}" type="presOf" srcId="{D37A05D3-5C0D-4B42-839F-0A885D41CE5E}" destId="{96D622F3-9219-4C87-84B1-07B88A9D6B20}" srcOrd="0" destOrd="0" presId="urn:microsoft.com/office/officeart/2008/layout/RadialCluster"/>
    <dgm:cxn modelId="{CCB2B2D5-CAC8-4640-869C-BFC358FC22BA}" type="presOf" srcId="{0E36D9F9-7C44-4D2F-8726-E5B5467E0BD9}" destId="{361101F7-6E41-465E-A6E6-E30B5E9E6014}" srcOrd="0" destOrd="0" presId="urn:microsoft.com/office/officeart/2008/layout/RadialCluster"/>
    <dgm:cxn modelId="{96D1C701-4381-4680-AA4F-35281121FC08}" type="presOf" srcId="{1FF5A49F-EAC3-4F56-BF0B-7E39C2A1EA2C}" destId="{3AD623AA-BE28-41D2-ABB4-90E05D1E27E0}" srcOrd="0" destOrd="0" presId="urn:microsoft.com/office/officeart/2008/layout/RadialCluster"/>
    <dgm:cxn modelId="{9E8718EF-84F5-4D5F-BE38-1E1303DBC680}" type="presOf" srcId="{13631DCC-B192-4B47-9F65-E4852C68B6A7}" destId="{098C9FBE-9E38-4418-8E1C-1A28AF00BC0F}" srcOrd="0" destOrd="0" presId="urn:microsoft.com/office/officeart/2008/layout/RadialCluster"/>
    <dgm:cxn modelId="{EC8C4B2B-1FA9-42A1-B723-65243B2EDB7E}" type="presOf" srcId="{CE5CA728-7F0F-49FF-8576-8BD646A063F7}" destId="{D4C0FDC8-2D77-450E-A888-CAE34277B94D}" srcOrd="0" destOrd="0" presId="urn:microsoft.com/office/officeart/2008/layout/RadialCluster"/>
    <dgm:cxn modelId="{45D39C30-CEEF-47C3-821A-5B63A9D24A91}" type="presOf" srcId="{3EBB96BD-E8D8-4974-A73C-2F460FE50D36}" destId="{C379244F-B3E4-4459-B2BB-2E6E4EF60301}" srcOrd="0" destOrd="0" presId="urn:microsoft.com/office/officeart/2008/layout/RadialCluster"/>
    <dgm:cxn modelId="{D4BE4C89-D67A-41C8-85EC-4FC45754C47F}" srcId="{F0389CD9-432C-4623-8B69-93B4B98A5249}" destId="{D37A05D3-5C0D-4B42-839F-0A885D41CE5E}" srcOrd="0" destOrd="0" parTransId="{99C3809E-3CCD-46E2-8830-B482CB1AA22C}" sibTransId="{CA91461B-9290-4B70-81CC-6970B63F2FCA}"/>
    <dgm:cxn modelId="{A420E8B6-DFEE-43AC-998F-7BBE05F6A077}" srcId="{F0389CD9-432C-4623-8B69-93B4B98A5249}" destId="{13631DCC-B192-4B47-9F65-E4852C68B6A7}" srcOrd="1" destOrd="0" parTransId="{CE5CA728-7F0F-49FF-8576-8BD646A063F7}" sibTransId="{A642BFE1-BCB1-41C3-9FFD-5AD057A687B2}"/>
    <dgm:cxn modelId="{73E1A17E-D1D4-421A-B257-72C2CC64564A}" type="presOf" srcId="{F0389CD9-432C-4623-8B69-93B4B98A5249}" destId="{6107A320-0D3E-4F16-B165-D8CA6403EB22}" srcOrd="0" destOrd="0" presId="urn:microsoft.com/office/officeart/2008/layout/RadialCluster"/>
    <dgm:cxn modelId="{B1151165-3518-440B-8CCA-F842F3CC1F92}" type="presParOf" srcId="{361101F7-6E41-465E-A6E6-E30B5E9E6014}" destId="{398AC04A-86DF-4ED6-BEB7-E5A61A0133F3}" srcOrd="0" destOrd="0" presId="urn:microsoft.com/office/officeart/2008/layout/RadialCluster"/>
    <dgm:cxn modelId="{06514DDE-E107-4D29-B420-ECA7DE95E758}" type="presParOf" srcId="{398AC04A-86DF-4ED6-BEB7-E5A61A0133F3}" destId="{6107A320-0D3E-4F16-B165-D8CA6403EB22}" srcOrd="0" destOrd="0" presId="urn:microsoft.com/office/officeart/2008/layout/RadialCluster"/>
    <dgm:cxn modelId="{DD6A3D21-8C03-4910-8051-421F44D7C696}" type="presParOf" srcId="{398AC04A-86DF-4ED6-BEB7-E5A61A0133F3}" destId="{0188307E-B5B3-485C-A9A1-8DC7CC32E169}" srcOrd="1" destOrd="0" presId="urn:microsoft.com/office/officeart/2008/layout/RadialCluster"/>
    <dgm:cxn modelId="{A071998A-6CAC-4FA8-99CF-919D103E77D1}" type="presParOf" srcId="{398AC04A-86DF-4ED6-BEB7-E5A61A0133F3}" destId="{96D622F3-9219-4C87-84B1-07B88A9D6B20}" srcOrd="2" destOrd="0" presId="urn:microsoft.com/office/officeart/2008/layout/RadialCluster"/>
    <dgm:cxn modelId="{C99DBF06-17E4-48AB-854E-53BF9A50517D}" type="presParOf" srcId="{398AC04A-86DF-4ED6-BEB7-E5A61A0133F3}" destId="{D4C0FDC8-2D77-450E-A888-CAE34277B94D}" srcOrd="3" destOrd="0" presId="urn:microsoft.com/office/officeart/2008/layout/RadialCluster"/>
    <dgm:cxn modelId="{94B54700-A632-4A32-9FD3-1ACB8727EEAE}" type="presParOf" srcId="{398AC04A-86DF-4ED6-BEB7-E5A61A0133F3}" destId="{098C9FBE-9E38-4418-8E1C-1A28AF00BC0F}" srcOrd="4" destOrd="0" presId="urn:microsoft.com/office/officeart/2008/layout/RadialCluster"/>
    <dgm:cxn modelId="{E50D06FE-CC98-46E6-82E8-C2B355ED3108}" type="presParOf" srcId="{398AC04A-86DF-4ED6-BEB7-E5A61A0133F3}" destId="{C379244F-B3E4-4459-B2BB-2E6E4EF60301}" srcOrd="5" destOrd="0" presId="urn:microsoft.com/office/officeart/2008/layout/RadialCluster"/>
    <dgm:cxn modelId="{5E53DEDE-7332-42F7-AF17-761C33D4465B}" type="presParOf" srcId="{398AC04A-86DF-4ED6-BEB7-E5A61A0133F3}" destId="{3AD623AA-BE28-41D2-ABB4-90E05D1E27E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FDF163-BF59-4024-B518-6308640E39A7}" type="doc">
      <dgm:prSet loTypeId="urn:microsoft.com/office/officeart/2005/8/layout/arrow2" loCatId="process" qsTypeId="urn:microsoft.com/office/officeart/2005/8/quickstyle/simple1" qsCatId="simple" csTypeId="urn:microsoft.com/office/officeart/2005/8/colors/accent1_1" csCatId="accent1" phldr="1"/>
      <dgm:spPr/>
    </dgm:pt>
    <dgm:pt modelId="{69660C4A-69B8-4520-9B6A-EE25EAB64633}">
      <dgm:prSet phldrT="[Текст]" custT="1"/>
      <dgm:spPr>
        <a:xfrm>
          <a:off x="1361208" y="2985477"/>
          <a:ext cx="1199793" cy="93247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uk-UA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1. Формування </a:t>
          </a:r>
          <a:r>
            <a:rPr lang="uk-UA" sz="1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робочої (творчої) групи</a:t>
          </a:r>
        </a:p>
        <a:p>
          <a:pPr algn="ctr"/>
          <a:r>
            <a:rPr lang="uk-UA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+</a:t>
          </a:r>
          <a:endParaRPr lang="uk-UA" sz="1400" b="1" dirty="0">
            <a:solidFill>
              <a:srgbClr val="002060"/>
            </a:solidFill>
            <a:latin typeface="+mn-lt"/>
            <a:ea typeface="+mn-ea"/>
            <a:cs typeface="+mn-cs"/>
          </a:endParaRPr>
        </a:p>
      </dgm:t>
    </dgm:pt>
    <dgm:pt modelId="{138C3E5F-CA61-4AD0-A92C-10A9D2EA48BA}" type="parTrans" cxnId="{A62E3B11-2889-45D3-B58B-AD5E73E84452}">
      <dgm:prSet/>
      <dgm:spPr/>
      <dgm:t>
        <a:bodyPr/>
        <a:lstStyle/>
        <a:p>
          <a:endParaRPr lang="uk-UA" sz="2400"/>
        </a:p>
      </dgm:t>
    </dgm:pt>
    <dgm:pt modelId="{9E2EB7B4-4ACA-416C-9AFD-22F31E1F02B3}" type="sibTrans" cxnId="{A62E3B11-2889-45D3-B58B-AD5E73E84452}">
      <dgm:prSet/>
      <dgm:spPr/>
      <dgm:t>
        <a:bodyPr/>
        <a:lstStyle/>
        <a:p>
          <a:endParaRPr lang="uk-UA" sz="2400"/>
        </a:p>
      </dgm:t>
    </dgm:pt>
    <dgm:pt modelId="{DD211FB4-C110-4913-83BF-5DDB59A364EE}">
      <dgm:prSet phldrT="[Текст]" custT="1"/>
      <dgm:spPr>
        <a:xfrm>
          <a:off x="2178371" y="2276328"/>
          <a:ext cx="1427276" cy="16416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uk-UA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2. Аналіз минулорічного плану та визначення цілей</a:t>
          </a:r>
        </a:p>
      </dgm:t>
    </dgm:pt>
    <dgm:pt modelId="{91AE66A9-8772-4BA2-97F7-6870C31F6935}" type="parTrans" cxnId="{284FB053-4F4E-4424-994F-748A9B0F0488}">
      <dgm:prSet/>
      <dgm:spPr/>
      <dgm:t>
        <a:bodyPr/>
        <a:lstStyle/>
        <a:p>
          <a:endParaRPr lang="uk-UA" sz="2400"/>
        </a:p>
      </dgm:t>
    </dgm:pt>
    <dgm:pt modelId="{703E0D89-22A6-411F-A871-CDEEE03DC079}" type="sibTrans" cxnId="{284FB053-4F4E-4424-994F-748A9B0F0488}">
      <dgm:prSet/>
      <dgm:spPr/>
      <dgm:t>
        <a:bodyPr/>
        <a:lstStyle/>
        <a:p>
          <a:endParaRPr lang="uk-UA" sz="2400"/>
        </a:p>
      </dgm:t>
    </dgm:pt>
    <dgm:pt modelId="{CCEAE2B0-45C9-46C7-9FD3-2C6CD25C2E7D}">
      <dgm:prSet phldrT="[Текст]" custT="1"/>
      <dgm:spPr>
        <a:xfrm>
          <a:off x="3412313" y="1716062"/>
          <a:ext cx="1209862" cy="220188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uk-UA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3. Визначення структури та форми річного  плану</a:t>
          </a:r>
        </a:p>
      </dgm:t>
    </dgm:pt>
    <dgm:pt modelId="{42B68A34-3155-4E1A-851B-ACE9011629AD}" type="parTrans" cxnId="{80BEE9FB-9B30-4BBD-B157-5AD232103631}">
      <dgm:prSet/>
      <dgm:spPr/>
      <dgm:t>
        <a:bodyPr/>
        <a:lstStyle/>
        <a:p>
          <a:endParaRPr lang="uk-UA" sz="2400"/>
        </a:p>
      </dgm:t>
    </dgm:pt>
    <dgm:pt modelId="{356D68A7-7884-404F-95EB-F68BB3D84757}" type="sibTrans" cxnId="{80BEE9FB-9B30-4BBD-B157-5AD232103631}">
      <dgm:prSet/>
      <dgm:spPr/>
      <dgm:t>
        <a:bodyPr/>
        <a:lstStyle/>
        <a:p>
          <a:endParaRPr lang="uk-UA" sz="2400"/>
        </a:p>
      </dgm:t>
    </dgm:pt>
    <dgm:pt modelId="{1ACAACDB-BD3F-4338-A1C4-84C57AE5678D}">
      <dgm:prSet phldrT="[Текст]" custT="1"/>
      <dgm:spPr>
        <a:xfrm>
          <a:off x="4523325" y="1292923"/>
          <a:ext cx="1742390" cy="262502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uk-UA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4. </a:t>
          </a:r>
          <a:r>
            <a:rPr lang="uk-UA" sz="1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Обговорення,  </a:t>
          </a:r>
          <a:r>
            <a:rPr lang="uk-UA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схвалення </a:t>
          </a:r>
          <a:r>
            <a:rPr lang="uk-UA" sz="1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та затвердження річного </a:t>
          </a:r>
          <a:r>
            <a:rPr lang="uk-UA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плану</a:t>
          </a:r>
        </a:p>
      </dgm:t>
    </dgm:pt>
    <dgm:pt modelId="{12A17318-2F4A-4D6F-B63A-CAD1960504D0}" type="parTrans" cxnId="{882976D2-E4F7-4E1E-AEC0-270A749C0225}">
      <dgm:prSet/>
      <dgm:spPr/>
      <dgm:t>
        <a:bodyPr/>
        <a:lstStyle/>
        <a:p>
          <a:endParaRPr lang="uk-UA" sz="2400"/>
        </a:p>
      </dgm:t>
    </dgm:pt>
    <dgm:pt modelId="{B8FEB071-B855-4F09-8D72-F9FF67C7862B}" type="sibTrans" cxnId="{882976D2-E4F7-4E1E-AEC0-270A749C0225}">
      <dgm:prSet/>
      <dgm:spPr/>
      <dgm:t>
        <a:bodyPr/>
        <a:lstStyle/>
        <a:p>
          <a:endParaRPr lang="uk-UA" sz="2400"/>
        </a:p>
      </dgm:t>
    </dgm:pt>
    <dgm:pt modelId="{14A7C207-2DCD-44AD-9733-5BAB2D157836}">
      <dgm:prSet phldrT="[Текст]" custT="1"/>
      <dgm:spPr>
        <a:xfrm>
          <a:off x="5875920" y="1034338"/>
          <a:ext cx="1253744" cy="28836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uk-UA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5. Реалізація річного плану</a:t>
          </a:r>
        </a:p>
      </dgm:t>
    </dgm:pt>
    <dgm:pt modelId="{B508689D-BC74-42C3-9CA5-A7A12FFC4297}" type="parTrans" cxnId="{3151CECF-ED87-490C-9CBA-92BC162DC8AB}">
      <dgm:prSet/>
      <dgm:spPr/>
      <dgm:t>
        <a:bodyPr/>
        <a:lstStyle/>
        <a:p>
          <a:endParaRPr lang="uk-UA" sz="2400"/>
        </a:p>
      </dgm:t>
    </dgm:pt>
    <dgm:pt modelId="{E244C18D-BB50-44C1-9BFF-994EE724DDC6}" type="sibTrans" cxnId="{3151CECF-ED87-490C-9CBA-92BC162DC8AB}">
      <dgm:prSet/>
      <dgm:spPr/>
      <dgm:t>
        <a:bodyPr/>
        <a:lstStyle/>
        <a:p>
          <a:endParaRPr lang="uk-UA" sz="2400"/>
        </a:p>
      </dgm:t>
    </dgm:pt>
    <dgm:pt modelId="{DD1B2F1D-FC32-4B5B-B3D8-C0C1B0140523}" type="pres">
      <dgm:prSet presAssocID="{B4FDF163-BF59-4024-B518-6308640E39A7}" presName="arrowDiagram" presStyleCnt="0">
        <dgm:presLayoutVars>
          <dgm:chMax val="5"/>
          <dgm:dir/>
          <dgm:resizeHandles val="exact"/>
        </dgm:presLayoutVars>
      </dgm:prSet>
      <dgm:spPr/>
    </dgm:pt>
    <dgm:pt modelId="{B55A527D-A896-49A3-8A78-5686B5E9C566}" type="pres">
      <dgm:prSet presAssocID="{B4FDF163-BF59-4024-B518-6308640E39A7}" presName="arrow" presStyleLbl="bgShp" presStyleIdx="0" presStyleCnt="1"/>
      <dgm:spPr>
        <a:xfrm>
          <a:off x="860944" y="0"/>
          <a:ext cx="6268720" cy="3917950"/>
        </a:xfrm>
        <a:prstGeom prst="swooshArrow">
          <a:avLst>
            <a:gd name="adj1" fmla="val 25000"/>
            <a:gd name="adj2" fmla="val 25000"/>
          </a:avLst>
        </a:prstGeom>
        <a:solidFill>
          <a:srgbClr val="00A2FF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F03544DE-CFBB-4304-85CE-44B065856B3E}" type="pres">
      <dgm:prSet presAssocID="{B4FDF163-BF59-4024-B518-6308640E39A7}" presName="arrowDiagram5" presStyleCnt="0"/>
      <dgm:spPr/>
    </dgm:pt>
    <dgm:pt modelId="{DB530CAD-3F5F-40A5-820D-100B54A41681}" type="pres">
      <dgm:prSet presAssocID="{69660C4A-69B8-4520-9B6A-EE25EAB64633}" presName="bullet5a" presStyleLbl="node1" presStyleIdx="0" presStyleCnt="5"/>
      <dgm:spPr>
        <a:xfrm>
          <a:off x="1478413" y="2913387"/>
          <a:ext cx="144180" cy="144180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A2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3107496-BD20-487F-8251-924DC1F079A6}" type="pres">
      <dgm:prSet presAssocID="{69660C4A-69B8-4520-9B6A-EE25EAB64633}" presName="textBox5a" presStyleLbl="revTx" presStyleIdx="0" presStyleCnt="5" custScaleX="1461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4851CA-D0D2-4DAF-8115-0FABF349F8AD}" type="pres">
      <dgm:prSet presAssocID="{DD211FB4-C110-4913-83BF-5DDB59A364EE}" presName="bullet5b" presStyleLbl="node1" presStyleIdx="1" presStyleCnt="5"/>
      <dgm:spPr>
        <a:xfrm>
          <a:off x="2258869" y="2163491"/>
          <a:ext cx="225673" cy="22567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A2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98626E6-91AD-4B39-9A7F-F028C127DEC7}" type="pres">
      <dgm:prSet presAssocID="{DD211FB4-C110-4913-83BF-5DDB59A364EE}" presName="textBox5b" presStyleLbl="revTx" presStyleIdx="1" presStyleCnt="5" custScaleX="1371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C2EEF2-6F09-47FE-B1ED-91AA462EA553}" type="pres">
      <dgm:prSet presAssocID="{CCEAE2B0-45C9-46C7-9FD3-2C6CD25C2E7D}" presName="bullet5c" presStyleLbl="node1" presStyleIdx="2" presStyleCnt="5"/>
      <dgm:spPr>
        <a:xfrm>
          <a:off x="3261864" y="1565612"/>
          <a:ext cx="300898" cy="30089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A2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1F56DD5-3492-4EDA-86F1-36B32697D2A8}" type="pres">
      <dgm:prSet presAssocID="{CCEAE2B0-45C9-46C7-9FD3-2C6CD25C2E7D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093F3F-8248-4B43-BFAF-688874932346}" type="pres">
      <dgm:prSet presAssocID="{1ACAACDB-BD3F-4338-A1C4-84C57AE5678D}" presName="bullet5d" presStyleLbl="node1" presStyleIdx="3" presStyleCnt="5"/>
      <dgm:spPr>
        <a:xfrm>
          <a:off x="4427846" y="1098593"/>
          <a:ext cx="388660" cy="388660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A2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8CF26AC-2276-408B-BFBA-25686DAACDDC}" type="pres">
      <dgm:prSet presAssocID="{1ACAACDB-BD3F-4338-A1C4-84C57AE5678D}" presName="textBox5d" presStyleLbl="revTx" presStyleIdx="3" presStyleCnt="5" custScaleX="138975" custLinFactNeighborX="11603" custLinFactNeighborY="67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9E8AE3-F384-4EA5-A92F-3957536201BA}" type="pres">
      <dgm:prSet presAssocID="{14A7C207-2DCD-44AD-9733-5BAB2D157836}" presName="bullet5e" presStyleLbl="node1" presStyleIdx="4" presStyleCnt="5"/>
      <dgm:spPr>
        <a:xfrm>
          <a:off x="5628306" y="786724"/>
          <a:ext cx="495228" cy="49522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A2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29A33B8-4808-4580-9EBF-442355E8F24F}" type="pres">
      <dgm:prSet presAssocID="{14A7C207-2DCD-44AD-9733-5BAB2D157836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053ACED-8C58-4DA6-92AF-35B95456049D}" type="presOf" srcId="{CCEAE2B0-45C9-46C7-9FD3-2C6CD25C2E7D}" destId="{A1F56DD5-3492-4EDA-86F1-36B32697D2A8}" srcOrd="0" destOrd="0" presId="urn:microsoft.com/office/officeart/2005/8/layout/arrow2"/>
    <dgm:cxn modelId="{3D87EDD4-518E-424E-8988-0ABF9903EC4F}" type="presOf" srcId="{14A7C207-2DCD-44AD-9733-5BAB2D157836}" destId="{129A33B8-4808-4580-9EBF-442355E8F24F}" srcOrd="0" destOrd="0" presId="urn:microsoft.com/office/officeart/2005/8/layout/arrow2"/>
    <dgm:cxn modelId="{284FB053-4F4E-4424-994F-748A9B0F0488}" srcId="{B4FDF163-BF59-4024-B518-6308640E39A7}" destId="{DD211FB4-C110-4913-83BF-5DDB59A364EE}" srcOrd="1" destOrd="0" parTransId="{91AE66A9-8772-4BA2-97F7-6870C31F6935}" sibTransId="{703E0D89-22A6-411F-A871-CDEEE03DC079}"/>
    <dgm:cxn modelId="{D9144C80-885C-4979-88BE-112D2DC8CF2C}" type="presOf" srcId="{DD211FB4-C110-4913-83BF-5DDB59A364EE}" destId="{F98626E6-91AD-4B39-9A7F-F028C127DEC7}" srcOrd="0" destOrd="0" presId="urn:microsoft.com/office/officeart/2005/8/layout/arrow2"/>
    <dgm:cxn modelId="{A62E3B11-2889-45D3-B58B-AD5E73E84452}" srcId="{B4FDF163-BF59-4024-B518-6308640E39A7}" destId="{69660C4A-69B8-4520-9B6A-EE25EAB64633}" srcOrd="0" destOrd="0" parTransId="{138C3E5F-CA61-4AD0-A92C-10A9D2EA48BA}" sibTransId="{9E2EB7B4-4ACA-416C-9AFD-22F31E1F02B3}"/>
    <dgm:cxn modelId="{1028C31E-9401-4D34-A975-C9B5840A9F1B}" type="presOf" srcId="{69660C4A-69B8-4520-9B6A-EE25EAB64633}" destId="{A3107496-BD20-487F-8251-924DC1F079A6}" srcOrd="0" destOrd="0" presId="urn:microsoft.com/office/officeart/2005/8/layout/arrow2"/>
    <dgm:cxn modelId="{3151CECF-ED87-490C-9CBA-92BC162DC8AB}" srcId="{B4FDF163-BF59-4024-B518-6308640E39A7}" destId="{14A7C207-2DCD-44AD-9733-5BAB2D157836}" srcOrd="4" destOrd="0" parTransId="{B508689D-BC74-42C3-9CA5-A7A12FFC4297}" sibTransId="{E244C18D-BB50-44C1-9BFF-994EE724DDC6}"/>
    <dgm:cxn modelId="{B0DB578D-B7BC-4C74-83B6-CB5AA30888CB}" type="presOf" srcId="{B4FDF163-BF59-4024-B518-6308640E39A7}" destId="{DD1B2F1D-FC32-4B5B-B3D8-C0C1B0140523}" srcOrd="0" destOrd="0" presId="urn:microsoft.com/office/officeart/2005/8/layout/arrow2"/>
    <dgm:cxn modelId="{882976D2-E4F7-4E1E-AEC0-270A749C0225}" srcId="{B4FDF163-BF59-4024-B518-6308640E39A7}" destId="{1ACAACDB-BD3F-4338-A1C4-84C57AE5678D}" srcOrd="3" destOrd="0" parTransId="{12A17318-2F4A-4D6F-B63A-CAD1960504D0}" sibTransId="{B8FEB071-B855-4F09-8D72-F9FF67C7862B}"/>
    <dgm:cxn modelId="{80BEE9FB-9B30-4BBD-B157-5AD232103631}" srcId="{B4FDF163-BF59-4024-B518-6308640E39A7}" destId="{CCEAE2B0-45C9-46C7-9FD3-2C6CD25C2E7D}" srcOrd="2" destOrd="0" parTransId="{42B68A34-3155-4E1A-851B-ACE9011629AD}" sibTransId="{356D68A7-7884-404F-95EB-F68BB3D84757}"/>
    <dgm:cxn modelId="{D8D02C1F-5D0F-48EE-B5F9-D814F9E03027}" type="presOf" srcId="{1ACAACDB-BD3F-4338-A1C4-84C57AE5678D}" destId="{98CF26AC-2276-408B-BFBA-25686DAACDDC}" srcOrd="0" destOrd="0" presId="urn:microsoft.com/office/officeart/2005/8/layout/arrow2"/>
    <dgm:cxn modelId="{D43DFE79-421B-401A-95CA-A243712F7521}" type="presParOf" srcId="{DD1B2F1D-FC32-4B5B-B3D8-C0C1B0140523}" destId="{B55A527D-A896-49A3-8A78-5686B5E9C566}" srcOrd="0" destOrd="0" presId="urn:microsoft.com/office/officeart/2005/8/layout/arrow2"/>
    <dgm:cxn modelId="{26A9395A-4FC3-4C0F-970A-7858AFEB12C7}" type="presParOf" srcId="{DD1B2F1D-FC32-4B5B-B3D8-C0C1B0140523}" destId="{F03544DE-CFBB-4304-85CE-44B065856B3E}" srcOrd="1" destOrd="0" presId="urn:microsoft.com/office/officeart/2005/8/layout/arrow2"/>
    <dgm:cxn modelId="{17894563-93DD-46DE-B219-1A09B43B5B13}" type="presParOf" srcId="{F03544DE-CFBB-4304-85CE-44B065856B3E}" destId="{DB530CAD-3F5F-40A5-820D-100B54A41681}" srcOrd="0" destOrd="0" presId="urn:microsoft.com/office/officeart/2005/8/layout/arrow2"/>
    <dgm:cxn modelId="{5C745787-EB8C-4C78-977D-9E5FE8C352B8}" type="presParOf" srcId="{F03544DE-CFBB-4304-85CE-44B065856B3E}" destId="{A3107496-BD20-487F-8251-924DC1F079A6}" srcOrd="1" destOrd="0" presId="urn:microsoft.com/office/officeart/2005/8/layout/arrow2"/>
    <dgm:cxn modelId="{75E70BC3-F645-4092-910B-1EBB7570252C}" type="presParOf" srcId="{F03544DE-CFBB-4304-85CE-44B065856B3E}" destId="{804851CA-D0D2-4DAF-8115-0FABF349F8AD}" srcOrd="2" destOrd="0" presId="urn:microsoft.com/office/officeart/2005/8/layout/arrow2"/>
    <dgm:cxn modelId="{C84A97CB-DFF0-453C-B14C-517D26F6D59E}" type="presParOf" srcId="{F03544DE-CFBB-4304-85CE-44B065856B3E}" destId="{F98626E6-91AD-4B39-9A7F-F028C127DEC7}" srcOrd="3" destOrd="0" presId="urn:microsoft.com/office/officeart/2005/8/layout/arrow2"/>
    <dgm:cxn modelId="{5855C7A2-EE32-4451-9B6E-827110E8070B}" type="presParOf" srcId="{F03544DE-CFBB-4304-85CE-44B065856B3E}" destId="{C5C2EEF2-6F09-47FE-B1ED-91AA462EA553}" srcOrd="4" destOrd="0" presId="urn:microsoft.com/office/officeart/2005/8/layout/arrow2"/>
    <dgm:cxn modelId="{DCD6EBE8-10FD-457B-B2B3-836598D51DA7}" type="presParOf" srcId="{F03544DE-CFBB-4304-85CE-44B065856B3E}" destId="{A1F56DD5-3492-4EDA-86F1-36B32697D2A8}" srcOrd="5" destOrd="0" presId="urn:microsoft.com/office/officeart/2005/8/layout/arrow2"/>
    <dgm:cxn modelId="{96DB901B-D294-4ACA-A14E-5CE5F8AB3D81}" type="presParOf" srcId="{F03544DE-CFBB-4304-85CE-44B065856B3E}" destId="{77093F3F-8248-4B43-BFAF-688874932346}" srcOrd="6" destOrd="0" presId="urn:microsoft.com/office/officeart/2005/8/layout/arrow2"/>
    <dgm:cxn modelId="{B208C265-D19A-4E6E-93D4-6FDB022666A3}" type="presParOf" srcId="{F03544DE-CFBB-4304-85CE-44B065856B3E}" destId="{98CF26AC-2276-408B-BFBA-25686DAACDDC}" srcOrd="7" destOrd="0" presId="urn:microsoft.com/office/officeart/2005/8/layout/arrow2"/>
    <dgm:cxn modelId="{714E7448-68C6-478D-8787-8F8392CAB5F3}" type="presParOf" srcId="{F03544DE-CFBB-4304-85CE-44B065856B3E}" destId="{B79E8AE3-F384-4EA5-A92F-3957536201BA}" srcOrd="8" destOrd="0" presId="urn:microsoft.com/office/officeart/2005/8/layout/arrow2"/>
    <dgm:cxn modelId="{E9663074-9031-454D-82C7-1D673C196F2A}" type="presParOf" srcId="{F03544DE-CFBB-4304-85CE-44B065856B3E}" destId="{129A33B8-4808-4580-9EBF-442355E8F24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23ABAA-A69F-4B22-9822-9CB52E7290A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8A56D63-3B21-4872-AD12-B1668EDF8A72}">
      <dgm:prSet phldrT="[Текст]" custT="1"/>
      <dgm:spPr/>
      <dgm:t>
        <a:bodyPr/>
        <a:lstStyle/>
        <a:p>
          <a:r>
            <a:rPr lang="uk-UA" sz="1600" b="1" dirty="0">
              <a:latin typeface="Proba Pro" panose="020D0003030200000000" pitchFamily="34" charset="0"/>
            </a:rPr>
            <a:t>Вивчення  документації</a:t>
          </a:r>
        </a:p>
      </dgm:t>
    </dgm:pt>
    <dgm:pt modelId="{29352615-FABA-4CB5-AE18-91204121EB51}" type="parTrans" cxnId="{D847F2EE-7DE2-4F7F-A61C-190901A0F51D}">
      <dgm:prSet/>
      <dgm:spPr/>
      <dgm:t>
        <a:bodyPr/>
        <a:lstStyle/>
        <a:p>
          <a:endParaRPr lang="uk-UA" sz="1100" b="1">
            <a:latin typeface="Proba Pro" panose="020D0003030200000000" pitchFamily="34" charset="0"/>
          </a:endParaRPr>
        </a:p>
      </dgm:t>
    </dgm:pt>
    <dgm:pt modelId="{EDEAB77C-7C1A-4FDC-A9D0-C11CBB601DE1}" type="sibTrans" cxnId="{D847F2EE-7DE2-4F7F-A61C-190901A0F51D}">
      <dgm:prSet/>
      <dgm:spPr/>
      <dgm:t>
        <a:bodyPr/>
        <a:lstStyle/>
        <a:p>
          <a:endParaRPr lang="uk-UA" sz="1100" b="1">
            <a:latin typeface="Proba Pro" panose="020D0003030200000000" pitchFamily="34" charset="0"/>
          </a:endParaRPr>
        </a:p>
      </dgm:t>
    </dgm:pt>
    <dgm:pt modelId="{87DF5F93-346D-402C-8497-63D17CD7913E}">
      <dgm:prSet phldrT="[Текст]" custT="1"/>
      <dgm:spPr/>
      <dgm:t>
        <a:bodyPr/>
        <a:lstStyle/>
        <a:p>
          <a:r>
            <a:rPr lang="uk-UA" sz="1400" b="1" dirty="0">
              <a:latin typeface="Proba Pro" panose="020D0003030200000000" pitchFamily="34" charset="0"/>
            </a:rPr>
            <a:t>Стратегія розвитку</a:t>
          </a:r>
        </a:p>
      </dgm:t>
    </dgm:pt>
    <dgm:pt modelId="{CB7B3719-4B50-48DE-8047-83BFE397CABE}" type="parTrans" cxnId="{61026327-BE77-4DBE-87D8-615B828D0FC8}">
      <dgm:prSet/>
      <dgm:spPr/>
      <dgm:t>
        <a:bodyPr/>
        <a:lstStyle/>
        <a:p>
          <a:endParaRPr lang="uk-UA" sz="1100" b="1">
            <a:latin typeface="Proba Pro" panose="020D0003030200000000" pitchFamily="34" charset="0"/>
          </a:endParaRPr>
        </a:p>
      </dgm:t>
    </dgm:pt>
    <dgm:pt modelId="{7BE76B2A-3049-4440-BDE9-FF54E2C8C3AF}" type="sibTrans" cxnId="{61026327-BE77-4DBE-87D8-615B828D0FC8}">
      <dgm:prSet/>
      <dgm:spPr/>
      <dgm:t>
        <a:bodyPr/>
        <a:lstStyle/>
        <a:p>
          <a:endParaRPr lang="uk-UA" sz="1100" b="1">
            <a:latin typeface="Proba Pro" panose="020D0003030200000000" pitchFamily="34" charset="0"/>
          </a:endParaRPr>
        </a:p>
      </dgm:t>
    </dgm:pt>
    <dgm:pt modelId="{05C78E8C-F42A-479F-87CA-341AC9988A7E}">
      <dgm:prSet phldrT="[Текст]" custT="1"/>
      <dgm:spPr/>
      <dgm:t>
        <a:bodyPr/>
        <a:lstStyle/>
        <a:p>
          <a:r>
            <a:rPr lang="uk-UA" sz="1400" b="1" dirty="0">
              <a:latin typeface="Proba Pro" panose="020D0003030200000000" pitchFamily="34" charset="0"/>
            </a:rPr>
            <a:t>Результати самооцінювання</a:t>
          </a:r>
        </a:p>
      </dgm:t>
    </dgm:pt>
    <dgm:pt modelId="{17699B14-9FEA-4CE2-AAA1-DEDC8E04E7CC}" type="parTrans" cxnId="{91BD9C32-D4C5-46DB-B124-C24F6D4888AB}">
      <dgm:prSet/>
      <dgm:spPr/>
      <dgm:t>
        <a:bodyPr/>
        <a:lstStyle/>
        <a:p>
          <a:endParaRPr lang="uk-UA" sz="1100" b="1">
            <a:latin typeface="Proba Pro" panose="020D0003030200000000" pitchFamily="34" charset="0"/>
          </a:endParaRPr>
        </a:p>
      </dgm:t>
    </dgm:pt>
    <dgm:pt modelId="{7C26C872-38B9-42E6-9321-015082D8D8CA}" type="sibTrans" cxnId="{91BD9C32-D4C5-46DB-B124-C24F6D4888AB}">
      <dgm:prSet/>
      <dgm:spPr/>
      <dgm:t>
        <a:bodyPr/>
        <a:lstStyle/>
        <a:p>
          <a:endParaRPr lang="uk-UA" sz="1100" b="1">
            <a:latin typeface="Proba Pro" panose="020D0003030200000000" pitchFamily="34" charset="0"/>
          </a:endParaRPr>
        </a:p>
      </dgm:t>
    </dgm:pt>
    <dgm:pt modelId="{6725CF56-048C-4689-9FA4-0B7B1F75C0D9}">
      <dgm:prSet phldrT="[Текст]" custT="1"/>
      <dgm:spPr/>
      <dgm:t>
        <a:bodyPr/>
        <a:lstStyle/>
        <a:p>
          <a:r>
            <a:rPr lang="uk-UA" sz="1600" b="1" dirty="0">
              <a:latin typeface="Proba Pro" panose="020D0003030200000000" pitchFamily="34" charset="0"/>
            </a:rPr>
            <a:t>Опитування</a:t>
          </a:r>
        </a:p>
      </dgm:t>
    </dgm:pt>
    <dgm:pt modelId="{AAA31609-A350-48E2-AED1-47C311CD287B}" type="parTrans" cxnId="{FB10EB5E-0B37-4294-B442-8FB83015522D}">
      <dgm:prSet/>
      <dgm:spPr/>
      <dgm:t>
        <a:bodyPr/>
        <a:lstStyle/>
        <a:p>
          <a:endParaRPr lang="uk-UA" sz="1100" b="1">
            <a:latin typeface="Proba Pro" panose="020D0003030200000000" pitchFamily="34" charset="0"/>
          </a:endParaRPr>
        </a:p>
      </dgm:t>
    </dgm:pt>
    <dgm:pt modelId="{DA68F01D-8FC1-4B30-B681-C2D2F231CED4}" type="sibTrans" cxnId="{FB10EB5E-0B37-4294-B442-8FB83015522D}">
      <dgm:prSet/>
      <dgm:spPr/>
      <dgm:t>
        <a:bodyPr/>
        <a:lstStyle/>
        <a:p>
          <a:endParaRPr lang="uk-UA" sz="1100" b="1">
            <a:latin typeface="Proba Pro" panose="020D0003030200000000" pitchFamily="34" charset="0"/>
          </a:endParaRPr>
        </a:p>
      </dgm:t>
    </dgm:pt>
    <dgm:pt modelId="{783073A8-B38C-42C3-9E1A-4F798BA91978}">
      <dgm:prSet phldrT="[Текст]" custT="1"/>
      <dgm:spPr/>
      <dgm:t>
        <a:bodyPr/>
        <a:lstStyle/>
        <a:p>
          <a:r>
            <a:rPr lang="uk-UA" sz="1400" b="1" dirty="0">
              <a:latin typeface="Proba Pro" panose="020D0003030200000000" pitchFamily="34" charset="0"/>
            </a:rPr>
            <a:t>Анкетування</a:t>
          </a:r>
        </a:p>
      </dgm:t>
    </dgm:pt>
    <dgm:pt modelId="{27B3F92B-4BE4-448F-B2D3-0D84257D8E7B}" type="parTrans" cxnId="{DD10E407-E023-4934-9801-6DC546E889B0}">
      <dgm:prSet/>
      <dgm:spPr/>
      <dgm:t>
        <a:bodyPr/>
        <a:lstStyle/>
        <a:p>
          <a:endParaRPr lang="uk-UA" sz="1100" b="1">
            <a:latin typeface="Proba Pro" panose="020D0003030200000000" pitchFamily="34" charset="0"/>
          </a:endParaRPr>
        </a:p>
      </dgm:t>
    </dgm:pt>
    <dgm:pt modelId="{91D47B48-B8F9-434B-AE5C-74050F646545}" type="sibTrans" cxnId="{DD10E407-E023-4934-9801-6DC546E889B0}">
      <dgm:prSet/>
      <dgm:spPr/>
      <dgm:t>
        <a:bodyPr/>
        <a:lstStyle/>
        <a:p>
          <a:endParaRPr lang="uk-UA" sz="1100" b="1">
            <a:latin typeface="Proba Pro" panose="020D0003030200000000" pitchFamily="34" charset="0"/>
          </a:endParaRPr>
        </a:p>
      </dgm:t>
    </dgm:pt>
    <dgm:pt modelId="{1539FB38-9459-48BC-B9F1-7C4C0F0830AB}">
      <dgm:prSet phldrT="[Текст]" custT="1"/>
      <dgm:spPr/>
      <dgm:t>
        <a:bodyPr/>
        <a:lstStyle/>
        <a:p>
          <a:r>
            <a:rPr lang="uk-UA" sz="1400" b="1" dirty="0">
              <a:latin typeface="Proba Pro" panose="020D0003030200000000" pitchFamily="34" charset="0"/>
            </a:rPr>
            <a:t>Накази</a:t>
          </a:r>
        </a:p>
      </dgm:t>
    </dgm:pt>
    <dgm:pt modelId="{F897EF09-D627-44BA-A1A0-5A93F77DEFEB}" type="parTrans" cxnId="{61E64BA9-A8B5-4C51-9FE3-A9718DA09463}">
      <dgm:prSet/>
      <dgm:spPr/>
      <dgm:t>
        <a:bodyPr/>
        <a:lstStyle/>
        <a:p>
          <a:endParaRPr lang="uk-UA" sz="1100">
            <a:latin typeface="Proba Pro" panose="020D0003030200000000" pitchFamily="34" charset="0"/>
          </a:endParaRPr>
        </a:p>
      </dgm:t>
    </dgm:pt>
    <dgm:pt modelId="{387E5B0F-65DD-4721-B687-3CED2563651E}" type="sibTrans" cxnId="{61E64BA9-A8B5-4C51-9FE3-A9718DA09463}">
      <dgm:prSet/>
      <dgm:spPr/>
      <dgm:t>
        <a:bodyPr/>
        <a:lstStyle/>
        <a:p>
          <a:endParaRPr lang="uk-UA" sz="1100">
            <a:latin typeface="Proba Pro" panose="020D0003030200000000" pitchFamily="34" charset="0"/>
          </a:endParaRPr>
        </a:p>
      </dgm:t>
    </dgm:pt>
    <dgm:pt modelId="{4AF7BC2C-698D-4D95-B390-D21D0D9DE87A}">
      <dgm:prSet phldrT="[Текст]" custT="1"/>
      <dgm:spPr/>
      <dgm:t>
        <a:bodyPr/>
        <a:lstStyle/>
        <a:p>
          <a:r>
            <a:rPr lang="uk-UA" sz="1400" b="1" dirty="0">
              <a:latin typeface="Proba Pro" panose="020D0003030200000000" pitchFamily="34" charset="0"/>
            </a:rPr>
            <a:t>Статут</a:t>
          </a:r>
        </a:p>
      </dgm:t>
    </dgm:pt>
    <dgm:pt modelId="{00C23E2F-9A84-439E-9339-3CDD93DCCB9D}" type="parTrans" cxnId="{F3BF9E87-8455-41D6-B77B-A64BEF976BB4}">
      <dgm:prSet/>
      <dgm:spPr/>
      <dgm:t>
        <a:bodyPr/>
        <a:lstStyle/>
        <a:p>
          <a:endParaRPr lang="uk-UA" sz="1200"/>
        </a:p>
      </dgm:t>
    </dgm:pt>
    <dgm:pt modelId="{9674A2BC-2665-4EB6-9FE6-23A3D529A46C}" type="sibTrans" cxnId="{F3BF9E87-8455-41D6-B77B-A64BEF976BB4}">
      <dgm:prSet/>
      <dgm:spPr/>
      <dgm:t>
        <a:bodyPr/>
        <a:lstStyle/>
        <a:p>
          <a:endParaRPr lang="uk-UA" sz="1200"/>
        </a:p>
      </dgm:t>
    </dgm:pt>
    <dgm:pt modelId="{0C43816E-E8FB-40BA-BA58-92CCE02ACFF0}">
      <dgm:prSet phldrT="[Текст]" custT="1"/>
      <dgm:spPr/>
      <dgm:t>
        <a:bodyPr/>
        <a:lstStyle/>
        <a:p>
          <a:r>
            <a:rPr lang="uk-UA" sz="1400" b="1" dirty="0">
              <a:latin typeface="Proba Pro" panose="020D0003030200000000" pitchFamily="34" charset="0"/>
            </a:rPr>
            <a:t>Річний план за минулий рік</a:t>
          </a:r>
        </a:p>
      </dgm:t>
    </dgm:pt>
    <dgm:pt modelId="{A3D6C3FA-27A1-47B2-A2D2-7F670794DE55}" type="parTrans" cxnId="{0495584D-6F9A-4BED-B063-7C6CB3EB7181}">
      <dgm:prSet/>
      <dgm:spPr/>
      <dgm:t>
        <a:bodyPr/>
        <a:lstStyle/>
        <a:p>
          <a:endParaRPr lang="uk-UA" sz="1200"/>
        </a:p>
      </dgm:t>
    </dgm:pt>
    <dgm:pt modelId="{3FCD8AFD-6C2B-459F-8C92-3312C44E42B0}" type="sibTrans" cxnId="{0495584D-6F9A-4BED-B063-7C6CB3EB7181}">
      <dgm:prSet/>
      <dgm:spPr/>
      <dgm:t>
        <a:bodyPr/>
        <a:lstStyle/>
        <a:p>
          <a:endParaRPr lang="uk-UA" sz="1200"/>
        </a:p>
      </dgm:t>
    </dgm:pt>
    <dgm:pt modelId="{05F6C2C9-0FA4-466D-B25D-0F6E17A7F769}">
      <dgm:prSet phldrT="[Текст]" custT="1"/>
      <dgm:spPr/>
      <dgm:t>
        <a:bodyPr/>
        <a:lstStyle/>
        <a:p>
          <a:r>
            <a:rPr lang="uk-UA" sz="1400" b="1" dirty="0">
              <a:latin typeface="Proba Pro" panose="020D0003030200000000" pitchFamily="34" charset="0"/>
            </a:rPr>
            <a:t>Освітня програма</a:t>
          </a:r>
        </a:p>
      </dgm:t>
    </dgm:pt>
    <dgm:pt modelId="{E2CBA91E-3A01-4296-A9F3-41880564F48F}" type="parTrans" cxnId="{1187132D-02F3-4702-81CA-0061A4A4A46E}">
      <dgm:prSet/>
      <dgm:spPr/>
      <dgm:t>
        <a:bodyPr/>
        <a:lstStyle/>
        <a:p>
          <a:endParaRPr lang="uk-UA" sz="1200"/>
        </a:p>
      </dgm:t>
    </dgm:pt>
    <dgm:pt modelId="{8C5C95E7-71A1-4C2E-A542-E4E76AF3A47B}" type="sibTrans" cxnId="{1187132D-02F3-4702-81CA-0061A4A4A46E}">
      <dgm:prSet/>
      <dgm:spPr/>
      <dgm:t>
        <a:bodyPr/>
        <a:lstStyle/>
        <a:p>
          <a:endParaRPr lang="uk-UA" sz="1200"/>
        </a:p>
      </dgm:t>
    </dgm:pt>
    <dgm:pt modelId="{FAA6D316-7FBD-4AEA-950B-D3E334BD3E43}">
      <dgm:prSet phldrT="[Текст]" custT="1"/>
      <dgm:spPr/>
      <dgm:t>
        <a:bodyPr/>
        <a:lstStyle/>
        <a:p>
          <a:r>
            <a:rPr lang="uk-UA" sz="1400" b="1" dirty="0">
              <a:latin typeface="Proba Pro" panose="020D0003030200000000" pitchFamily="34" charset="0"/>
            </a:rPr>
            <a:t>Інтерв’ю</a:t>
          </a:r>
        </a:p>
      </dgm:t>
    </dgm:pt>
    <dgm:pt modelId="{2818503B-27F6-4BB0-A660-2DA4B07699DC}" type="parTrans" cxnId="{B564F62E-30CD-4BF8-BBFC-D29808D772D9}">
      <dgm:prSet/>
      <dgm:spPr/>
      <dgm:t>
        <a:bodyPr/>
        <a:lstStyle/>
        <a:p>
          <a:endParaRPr lang="uk-UA" sz="1200"/>
        </a:p>
      </dgm:t>
    </dgm:pt>
    <dgm:pt modelId="{60BB458A-F925-4F7D-9B3F-DD04E0E25FF1}" type="sibTrans" cxnId="{B564F62E-30CD-4BF8-BBFC-D29808D772D9}">
      <dgm:prSet/>
      <dgm:spPr/>
      <dgm:t>
        <a:bodyPr/>
        <a:lstStyle/>
        <a:p>
          <a:endParaRPr lang="uk-UA" sz="1200"/>
        </a:p>
      </dgm:t>
    </dgm:pt>
    <dgm:pt modelId="{891E30EA-810C-40A1-8480-CD8A9C32D8EB}">
      <dgm:prSet phldrT="[Текст]" custT="1"/>
      <dgm:spPr/>
      <dgm:t>
        <a:bodyPr/>
        <a:lstStyle/>
        <a:p>
          <a:r>
            <a:rPr lang="uk-UA" sz="1400" b="1" dirty="0">
              <a:latin typeface="Proba Pro" panose="020D0003030200000000" pitchFamily="34" charset="0"/>
            </a:rPr>
            <a:t>Співбесіди</a:t>
          </a:r>
        </a:p>
      </dgm:t>
    </dgm:pt>
    <dgm:pt modelId="{E29F8D52-4C6E-4D49-AFFC-D5445FB45873}" type="parTrans" cxnId="{4BF21A21-7B34-441F-8735-4F76720D0D16}">
      <dgm:prSet/>
      <dgm:spPr/>
      <dgm:t>
        <a:bodyPr/>
        <a:lstStyle/>
        <a:p>
          <a:endParaRPr lang="uk-UA" sz="1200"/>
        </a:p>
      </dgm:t>
    </dgm:pt>
    <dgm:pt modelId="{BFC60283-CBF3-4D69-874D-DAEFBA9DD0CD}" type="sibTrans" cxnId="{4BF21A21-7B34-441F-8735-4F76720D0D16}">
      <dgm:prSet/>
      <dgm:spPr/>
      <dgm:t>
        <a:bodyPr/>
        <a:lstStyle/>
        <a:p>
          <a:endParaRPr lang="uk-UA" sz="1200"/>
        </a:p>
      </dgm:t>
    </dgm:pt>
    <dgm:pt modelId="{0D828789-56CB-4C0B-913F-E5B3E4C7CB4A}" type="pres">
      <dgm:prSet presAssocID="{8323ABAA-A69F-4B22-9822-9CB52E7290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8E412C3-3E21-4328-9D6E-09AC018B1A62}" type="pres">
      <dgm:prSet presAssocID="{48A56D63-3B21-4872-AD12-B1668EDF8A72}" presName="composite" presStyleCnt="0"/>
      <dgm:spPr/>
    </dgm:pt>
    <dgm:pt modelId="{60C7ABD4-FFF8-4143-AEA6-A9D6106AF38F}" type="pres">
      <dgm:prSet presAssocID="{48A56D63-3B21-4872-AD12-B1668EDF8A7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A7CD77-D934-465A-86AA-3F62C65ADFAB}" type="pres">
      <dgm:prSet presAssocID="{48A56D63-3B21-4872-AD12-B1668EDF8A7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7D72FA-0883-4473-96E8-C26396106EA5}" type="pres">
      <dgm:prSet presAssocID="{EDEAB77C-7C1A-4FDC-A9D0-C11CBB601DE1}" presName="space" presStyleCnt="0"/>
      <dgm:spPr/>
    </dgm:pt>
    <dgm:pt modelId="{7300316E-3258-44C1-8E64-21E1319DA9C2}" type="pres">
      <dgm:prSet presAssocID="{6725CF56-048C-4689-9FA4-0B7B1F75C0D9}" presName="composite" presStyleCnt="0"/>
      <dgm:spPr/>
    </dgm:pt>
    <dgm:pt modelId="{0D58F6C7-E8BB-430D-A48A-765D0C4AB574}" type="pres">
      <dgm:prSet presAssocID="{6725CF56-048C-4689-9FA4-0B7B1F75C0D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9E3647-4E60-43BD-9FC8-78D541C2BA3B}" type="pres">
      <dgm:prSet presAssocID="{6725CF56-048C-4689-9FA4-0B7B1F75C0D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B10EB5E-0B37-4294-B442-8FB83015522D}" srcId="{8323ABAA-A69F-4B22-9822-9CB52E7290AE}" destId="{6725CF56-048C-4689-9FA4-0B7B1F75C0D9}" srcOrd="1" destOrd="0" parTransId="{AAA31609-A350-48E2-AED1-47C311CD287B}" sibTransId="{DA68F01D-8FC1-4B30-B681-C2D2F231CED4}"/>
    <dgm:cxn modelId="{4BF21A21-7B34-441F-8735-4F76720D0D16}" srcId="{6725CF56-048C-4689-9FA4-0B7B1F75C0D9}" destId="{891E30EA-810C-40A1-8480-CD8A9C32D8EB}" srcOrd="2" destOrd="0" parTransId="{E29F8D52-4C6E-4D49-AFFC-D5445FB45873}" sibTransId="{BFC60283-CBF3-4D69-874D-DAEFBA9DD0CD}"/>
    <dgm:cxn modelId="{EF1E529B-CBE1-4129-ABC8-0AD0A95DDD1A}" type="presOf" srcId="{0C43816E-E8FB-40BA-BA58-92CCE02ACFF0}" destId="{57A7CD77-D934-465A-86AA-3F62C65ADFAB}" srcOrd="0" destOrd="3" presId="urn:microsoft.com/office/officeart/2005/8/layout/hList1"/>
    <dgm:cxn modelId="{B564F62E-30CD-4BF8-BBFC-D29808D772D9}" srcId="{6725CF56-048C-4689-9FA4-0B7B1F75C0D9}" destId="{FAA6D316-7FBD-4AEA-950B-D3E334BD3E43}" srcOrd="1" destOrd="0" parTransId="{2818503B-27F6-4BB0-A660-2DA4B07699DC}" sibTransId="{60BB458A-F925-4F7D-9B3F-DD04E0E25FF1}"/>
    <dgm:cxn modelId="{4D4C2A6C-7E13-4A6C-81F3-79C41B92B2EE}" type="presOf" srcId="{783073A8-B38C-42C3-9E1A-4F798BA91978}" destId="{419E3647-4E60-43BD-9FC8-78D541C2BA3B}" srcOrd="0" destOrd="0" presId="urn:microsoft.com/office/officeart/2005/8/layout/hList1"/>
    <dgm:cxn modelId="{6FAED97D-CE63-4652-B2A6-28462D4433A2}" type="presOf" srcId="{05F6C2C9-0FA4-466D-B25D-0F6E17A7F769}" destId="{57A7CD77-D934-465A-86AA-3F62C65ADFAB}" srcOrd="0" destOrd="2" presId="urn:microsoft.com/office/officeart/2005/8/layout/hList1"/>
    <dgm:cxn modelId="{F3BF9E87-8455-41D6-B77B-A64BEF976BB4}" srcId="{48A56D63-3B21-4872-AD12-B1668EDF8A72}" destId="{4AF7BC2C-698D-4D95-B390-D21D0D9DE87A}" srcOrd="1" destOrd="0" parTransId="{00C23E2F-9A84-439E-9339-3CDD93DCCB9D}" sibTransId="{9674A2BC-2665-4EB6-9FE6-23A3D529A46C}"/>
    <dgm:cxn modelId="{61026327-BE77-4DBE-87D8-615B828D0FC8}" srcId="{48A56D63-3B21-4872-AD12-B1668EDF8A72}" destId="{87DF5F93-346D-402C-8497-63D17CD7913E}" srcOrd="0" destOrd="0" parTransId="{CB7B3719-4B50-48DE-8047-83BFE397CABE}" sibTransId="{7BE76B2A-3049-4440-BDE9-FF54E2C8C3AF}"/>
    <dgm:cxn modelId="{D8CD70F9-61D4-4003-BD8B-4B9243513F34}" type="presOf" srcId="{8323ABAA-A69F-4B22-9822-9CB52E7290AE}" destId="{0D828789-56CB-4C0B-913F-E5B3E4C7CB4A}" srcOrd="0" destOrd="0" presId="urn:microsoft.com/office/officeart/2005/8/layout/hList1"/>
    <dgm:cxn modelId="{91BD9C32-D4C5-46DB-B124-C24F6D4888AB}" srcId="{48A56D63-3B21-4872-AD12-B1668EDF8A72}" destId="{05C78E8C-F42A-479F-87CA-341AC9988A7E}" srcOrd="5" destOrd="0" parTransId="{17699B14-9FEA-4CE2-AAA1-DEDC8E04E7CC}" sibTransId="{7C26C872-38B9-42E6-9321-015082D8D8CA}"/>
    <dgm:cxn modelId="{1187132D-02F3-4702-81CA-0061A4A4A46E}" srcId="{48A56D63-3B21-4872-AD12-B1668EDF8A72}" destId="{05F6C2C9-0FA4-466D-B25D-0F6E17A7F769}" srcOrd="2" destOrd="0" parTransId="{E2CBA91E-3A01-4296-A9F3-41880564F48F}" sibTransId="{8C5C95E7-71A1-4C2E-A542-E4E76AF3A47B}"/>
    <dgm:cxn modelId="{7216778C-A853-4FE2-88FE-76F28AA3BB3B}" type="presOf" srcId="{87DF5F93-346D-402C-8497-63D17CD7913E}" destId="{57A7CD77-D934-465A-86AA-3F62C65ADFAB}" srcOrd="0" destOrd="0" presId="urn:microsoft.com/office/officeart/2005/8/layout/hList1"/>
    <dgm:cxn modelId="{D847F2EE-7DE2-4F7F-A61C-190901A0F51D}" srcId="{8323ABAA-A69F-4B22-9822-9CB52E7290AE}" destId="{48A56D63-3B21-4872-AD12-B1668EDF8A72}" srcOrd="0" destOrd="0" parTransId="{29352615-FABA-4CB5-AE18-91204121EB51}" sibTransId="{EDEAB77C-7C1A-4FDC-A9D0-C11CBB601DE1}"/>
    <dgm:cxn modelId="{C0A5B516-6C83-4336-9B5E-BB9DB19AB24B}" type="presOf" srcId="{891E30EA-810C-40A1-8480-CD8A9C32D8EB}" destId="{419E3647-4E60-43BD-9FC8-78D541C2BA3B}" srcOrd="0" destOrd="2" presId="urn:microsoft.com/office/officeart/2005/8/layout/hList1"/>
    <dgm:cxn modelId="{61E64BA9-A8B5-4C51-9FE3-A9718DA09463}" srcId="{48A56D63-3B21-4872-AD12-B1668EDF8A72}" destId="{1539FB38-9459-48BC-B9F1-7C4C0F0830AB}" srcOrd="4" destOrd="0" parTransId="{F897EF09-D627-44BA-A1A0-5A93F77DEFEB}" sibTransId="{387E5B0F-65DD-4721-B687-3CED2563651E}"/>
    <dgm:cxn modelId="{F914ACE2-26BD-40BD-B382-EA536B6F24BB}" type="presOf" srcId="{4AF7BC2C-698D-4D95-B390-D21D0D9DE87A}" destId="{57A7CD77-D934-465A-86AA-3F62C65ADFAB}" srcOrd="0" destOrd="1" presId="urn:microsoft.com/office/officeart/2005/8/layout/hList1"/>
    <dgm:cxn modelId="{0495584D-6F9A-4BED-B063-7C6CB3EB7181}" srcId="{48A56D63-3B21-4872-AD12-B1668EDF8A72}" destId="{0C43816E-E8FB-40BA-BA58-92CCE02ACFF0}" srcOrd="3" destOrd="0" parTransId="{A3D6C3FA-27A1-47B2-A2D2-7F670794DE55}" sibTransId="{3FCD8AFD-6C2B-459F-8C92-3312C44E42B0}"/>
    <dgm:cxn modelId="{82798655-3AFC-4FD4-8AF6-3BE96E722887}" type="presOf" srcId="{48A56D63-3B21-4872-AD12-B1668EDF8A72}" destId="{60C7ABD4-FFF8-4143-AEA6-A9D6106AF38F}" srcOrd="0" destOrd="0" presId="urn:microsoft.com/office/officeart/2005/8/layout/hList1"/>
    <dgm:cxn modelId="{0991353F-F780-4941-A6B6-F816FE9B972C}" type="presOf" srcId="{1539FB38-9459-48BC-B9F1-7C4C0F0830AB}" destId="{57A7CD77-D934-465A-86AA-3F62C65ADFAB}" srcOrd="0" destOrd="4" presId="urn:microsoft.com/office/officeart/2005/8/layout/hList1"/>
    <dgm:cxn modelId="{59D3D925-8C3A-4B4F-97CD-B9718B6624D6}" type="presOf" srcId="{05C78E8C-F42A-479F-87CA-341AC9988A7E}" destId="{57A7CD77-D934-465A-86AA-3F62C65ADFAB}" srcOrd="0" destOrd="5" presId="urn:microsoft.com/office/officeart/2005/8/layout/hList1"/>
    <dgm:cxn modelId="{25D465CB-83F0-4773-BC5A-D01AE662EF9E}" type="presOf" srcId="{FAA6D316-7FBD-4AEA-950B-D3E334BD3E43}" destId="{419E3647-4E60-43BD-9FC8-78D541C2BA3B}" srcOrd="0" destOrd="1" presId="urn:microsoft.com/office/officeart/2005/8/layout/hList1"/>
    <dgm:cxn modelId="{2B9F142D-20CC-48A8-A217-DED44DF5648E}" type="presOf" srcId="{6725CF56-048C-4689-9FA4-0B7B1F75C0D9}" destId="{0D58F6C7-E8BB-430D-A48A-765D0C4AB574}" srcOrd="0" destOrd="0" presId="urn:microsoft.com/office/officeart/2005/8/layout/hList1"/>
    <dgm:cxn modelId="{DD10E407-E023-4934-9801-6DC546E889B0}" srcId="{6725CF56-048C-4689-9FA4-0B7B1F75C0D9}" destId="{783073A8-B38C-42C3-9E1A-4F798BA91978}" srcOrd="0" destOrd="0" parTransId="{27B3F92B-4BE4-448F-B2D3-0D84257D8E7B}" sibTransId="{91D47B48-B8F9-434B-AE5C-74050F646545}"/>
    <dgm:cxn modelId="{8391E293-797F-4E3F-B124-C001437791D4}" type="presParOf" srcId="{0D828789-56CB-4C0B-913F-E5B3E4C7CB4A}" destId="{38E412C3-3E21-4328-9D6E-09AC018B1A62}" srcOrd="0" destOrd="0" presId="urn:microsoft.com/office/officeart/2005/8/layout/hList1"/>
    <dgm:cxn modelId="{28361EA7-B0B5-4298-AD23-451F01436394}" type="presParOf" srcId="{38E412C3-3E21-4328-9D6E-09AC018B1A62}" destId="{60C7ABD4-FFF8-4143-AEA6-A9D6106AF38F}" srcOrd="0" destOrd="0" presId="urn:microsoft.com/office/officeart/2005/8/layout/hList1"/>
    <dgm:cxn modelId="{EB7378C9-55B5-4EA6-A9CB-8AC20CB8ABA4}" type="presParOf" srcId="{38E412C3-3E21-4328-9D6E-09AC018B1A62}" destId="{57A7CD77-D934-465A-86AA-3F62C65ADFAB}" srcOrd="1" destOrd="0" presId="urn:microsoft.com/office/officeart/2005/8/layout/hList1"/>
    <dgm:cxn modelId="{335CADD6-09E7-4092-8CBB-6F22E37593DF}" type="presParOf" srcId="{0D828789-56CB-4C0B-913F-E5B3E4C7CB4A}" destId="{AE7D72FA-0883-4473-96E8-C26396106EA5}" srcOrd="1" destOrd="0" presId="urn:microsoft.com/office/officeart/2005/8/layout/hList1"/>
    <dgm:cxn modelId="{BB81CD06-9565-4AEE-BA27-13D6771CC337}" type="presParOf" srcId="{0D828789-56CB-4C0B-913F-E5B3E4C7CB4A}" destId="{7300316E-3258-44C1-8E64-21E1319DA9C2}" srcOrd="2" destOrd="0" presId="urn:microsoft.com/office/officeart/2005/8/layout/hList1"/>
    <dgm:cxn modelId="{DA1380D1-5F37-41B1-A5B1-91C935B43FB2}" type="presParOf" srcId="{7300316E-3258-44C1-8E64-21E1319DA9C2}" destId="{0D58F6C7-E8BB-430D-A48A-765D0C4AB574}" srcOrd="0" destOrd="0" presId="urn:microsoft.com/office/officeart/2005/8/layout/hList1"/>
    <dgm:cxn modelId="{602FCE38-C938-4A36-AD49-AD0B80056366}" type="presParOf" srcId="{7300316E-3258-44C1-8E64-21E1319DA9C2}" destId="{419E3647-4E60-43BD-9FC8-78D541C2BA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A370C0-8F23-4A57-84D0-904B8FB33B14}" type="doc">
      <dgm:prSet loTypeId="urn:microsoft.com/office/officeart/2005/8/layout/gear1" loCatId="process" qsTypeId="urn:microsoft.com/office/officeart/2005/8/quickstyle/3d3" qsCatId="3D" csTypeId="urn:microsoft.com/office/officeart/2005/8/colors/accent5_4" csCatId="accent5" phldr="1"/>
      <dgm:spPr/>
    </dgm:pt>
    <dgm:pt modelId="{9578C87E-1693-4617-A3F0-78CED61CA8F4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з Вами й для Вас!</a:t>
          </a:r>
          <a:endParaRPr lang="uk-UA" sz="2400" b="1" dirty="0">
            <a:latin typeface="+mn-lt"/>
          </a:endParaRPr>
        </a:p>
      </dgm:t>
    </dgm:pt>
    <dgm:pt modelId="{5653C612-046F-4E65-9680-933F4DD629E8}" type="parTrans" cxnId="{15124C61-CEA8-4310-B6D1-AC5EE8778DAE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94C2082-64D5-4882-8AE4-CBC06965189B}" type="sibTrans" cxnId="{15124C61-CEA8-4310-B6D1-AC5EE8778DAE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5B5BBC62-C3B4-41B2-9DBD-F283AAB359C5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діємо! </a:t>
          </a:r>
          <a:endParaRPr lang="uk-UA" sz="2400" b="1" dirty="0">
            <a:latin typeface="+mn-lt"/>
          </a:endParaRPr>
        </a:p>
      </dgm:t>
    </dgm:pt>
    <dgm:pt modelId="{F303D9F1-EB63-4078-9C61-1A426377BFD9}" type="parTrans" cxnId="{DB234754-FF13-48E5-AFB1-9BE3F4D76B85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F553C35-64ED-4ABC-9E9E-DACDF60A3A6D}" type="sibTrans" cxnId="{DB234754-FF13-48E5-AFB1-9BE3F4D76B85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76CE52A-1E89-42C5-8A26-FB321C889C94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є!</a:t>
          </a:r>
          <a:endParaRPr lang="uk-UA" sz="2400" b="1" dirty="0">
            <a:latin typeface="+mn-lt"/>
          </a:endParaRPr>
        </a:p>
      </dgm:t>
    </dgm:pt>
    <dgm:pt modelId="{787E6D0F-5934-42F0-B6D2-0260CE0F0126}" type="parTrans" cxnId="{30578BA8-8AE7-4ABE-AD20-1FBFDA97FD56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EC66FA76-9377-43DA-A15A-88E8E9489D9A}" type="sibTrans" cxnId="{30578BA8-8AE7-4ABE-AD20-1FBFDA97FD56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CAD6176F-E1B4-40EE-9A50-9B9B9754C590}" type="pres">
      <dgm:prSet presAssocID="{E3A370C0-8F23-4A57-84D0-904B8FB33B1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12F48B9-45CB-4146-9E0D-1934C846FBEA}" type="pres">
      <dgm:prSet presAssocID="{9578C87E-1693-4617-A3F0-78CED61CA8F4}" presName="gear1" presStyleLbl="node1" presStyleIdx="0" presStyleCnt="3" custLinFactNeighborX="64" custLinFactNeighborY="102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631355-EDA5-4637-945F-78790D58800E}" type="pres">
      <dgm:prSet presAssocID="{9578C87E-1693-4617-A3F0-78CED61CA8F4}" presName="gear1srcNode" presStyleLbl="node1" presStyleIdx="0" presStyleCnt="3"/>
      <dgm:spPr/>
      <dgm:t>
        <a:bodyPr/>
        <a:lstStyle/>
        <a:p>
          <a:endParaRPr lang="uk-UA"/>
        </a:p>
      </dgm:t>
    </dgm:pt>
    <dgm:pt modelId="{7B3CE53D-9ABB-46F0-B1E0-FA8D29B08E82}" type="pres">
      <dgm:prSet presAssocID="{9578C87E-1693-4617-A3F0-78CED61CA8F4}" presName="gear1dstNode" presStyleLbl="node1" presStyleIdx="0" presStyleCnt="3"/>
      <dgm:spPr/>
      <dgm:t>
        <a:bodyPr/>
        <a:lstStyle/>
        <a:p>
          <a:endParaRPr lang="uk-UA"/>
        </a:p>
      </dgm:t>
    </dgm:pt>
    <dgm:pt modelId="{52EA010F-4566-4260-803B-A52B23AB7991}" type="pres">
      <dgm:prSet presAssocID="{5B5BBC62-C3B4-41B2-9DBD-F283AAB359C5}" presName="gear2" presStyleLbl="node1" presStyleIdx="1" presStyleCnt="3" custScaleX="135895" custScaleY="11873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6F235A-6AA0-4F08-BD51-D98E066B7386}" type="pres">
      <dgm:prSet presAssocID="{5B5BBC62-C3B4-41B2-9DBD-F283AAB359C5}" presName="gear2srcNode" presStyleLbl="node1" presStyleIdx="1" presStyleCnt="3"/>
      <dgm:spPr/>
      <dgm:t>
        <a:bodyPr/>
        <a:lstStyle/>
        <a:p>
          <a:endParaRPr lang="uk-UA"/>
        </a:p>
      </dgm:t>
    </dgm:pt>
    <dgm:pt modelId="{C3639DA5-DC28-4BD9-B2CC-F335E96912BC}" type="pres">
      <dgm:prSet presAssocID="{5B5BBC62-C3B4-41B2-9DBD-F283AAB359C5}" presName="gear2dstNode" presStyleLbl="node1" presStyleIdx="1" presStyleCnt="3"/>
      <dgm:spPr/>
      <dgm:t>
        <a:bodyPr/>
        <a:lstStyle/>
        <a:p>
          <a:endParaRPr lang="uk-UA"/>
        </a:p>
      </dgm:t>
    </dgm:pt>
    <dgm:pt modelId="{A6541F4F-29E5-450B-A1BE-08AF34EBBF51}" type="pres">
      <dgm:prSet presAssocID="{776CE52A-1E89-42C5-8A26-FB321C889C94}" presName="gear3" presStyleLbl="node1" presStyleIdx="2" presStyleCnt="3"/>
      <dgm:spPr/>
      <dgm:t>
        <a:bodyPr/>
        <a:lstStyle/>
        <a:p>
          <a:endParaRPr lang="uk-UA"/>
        </a:p>
      </dgm:t>
    </dgm:pt>
    <dgm:pt modelId="{CA6B7097-AE94-41DA-90E8-852D27E42A2B}" type="pres">
      <dgm:prSet presAssocID="{776CE52A-1E89-42C5-8A26-FB321C889C9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427AE6-95B1-469B-808A-997B9E9DFDD5}" type="pres">
      <dgm:prSet presAssocID="{776CE52A-1E89-42C5-8A26-FB321C889C94}" presName="gear3srcNode" presStyleLbl="node1" presStyleIdx="2" presStyleCnt="3"/>
      <dgm:spPr/>
      <dgm:t>
        <a:bodyPr/>
        <a:lstStyle/>
        <a:p>
          <a:endParaRPr lang="uk-UA"/>
        </a:p>
      </dgm:t>
    </dgm:pt>
    <dgm:pt modelId="{28097E9F-A515-4D98-A03B-494B94D6321E}" type="pres">
      <dgm:prSet presAssocID="{776CE52A-1E89-42C5-8A26-FB321C889C94}" presName="gear3dstNode" presStyleLbl="node1" presStyleIdx="2" presStyleCnt="3"/>
      <dgm:spPr/>
      <dgm:t>
        <a:bodyPr/>
        <a:lstStyle/>
        <a:p>
          <a:endParaRPr lang="uk-UA"/>
        </a:p>
      </dgm:t>
    </dgm:pt>
    <dgm:pt modelId="{F751330A-65EE-4F18-99FA-B396294D17CD}" type="pres">
      <dgm:prSet presAssocID="{794C2082-64D5-4882-8AE4-CBC06965189B}" presName="connector1" presStyleLbl="sibTrans2D1" presStyleIdx="0" presStyleCnt="3"/>
      <dgm:spPr/>
      <dgm:t>
        <a:bodyPr/>
        <a:lstStyle/>
        <a:p>
          <a:endParaRPr lang="uk-UA"/>
        </a:p>
      </dgm:t>
    </dgm:pt>
    <dgm:pt modelId="{C6D14047-C886-47BD-A69D-F7C3FFB2C7BD}" type="pres">
      <dgm:prSet presAssocID="{7F553C35-64ED-4ABC-9E9E-DACDF60A3A6D}" presName="connector2" presStyleLbl="sibTrans2D1" presStyleIdx="1" presStyleCnt="3"/>
      <dgm:spPr/>
      <dgm:t>
        <a:bodyPr/>
        <a:lstStyle/>
        <a:p>
          <a:endParaRPr lang="uk-UA"/>
        </a:p>
      </dgm:t>
    </dgm:pt>
    <dgm:pt modelId="{CEE99C4B-4985-4587-9747-835E2F5585AF}" type="pres">
      <dgm:prSet presAssocID="{EC66FA76-9377-43DA-A15A-88E8E9489D9A}" presName="connector3" presStyleLbl="sibTrans2D1" presStyleIdx="2" presStyleCnt="3"/>
      <dgm:spPr/>
      <dgm:t>
        <a:bodyPr/>
        <a:lstStyle/>
        <a:p>
          <a:endParaRPr lang="uk-UA"/>
        </a:p>
      </dgm:t>
    </dgm:pt>
  </dgm:ptLst>
  <dgm:cxnLst>
    <dgm:cxn modelId="{34C25CA9-00C8-4BEC-9122-ADAC1BD08369}" type="presOf" srcId="{E3A370C0-8F23-4A57-84D0-904B8FB33B14}" destId="{CAD6176F-E1B4-40EE-9A50-9B9B9754C590}" srcOrd="0" destOrd="0" presId="urn:microsoft.com/office/officeart/2005/8/layout/gear1"/>
    <dgm:cxn modelId="{DB234754-FF13-48E5-AFB1-9BE3F4D76B85}" srcId="{E3A370C0-8F23-4A57-84D0-904B8FB33B14}" destId="{5B5BBC62-C3B4-41B2-9DBD-F283AAB359C5}" srcOrd="1" destOrd="0" parTransId="{F303D9F1-EB63-4078-9C61-1A426377BFD9}" sibTransId="{7F553C35-64ED-4ABC-9E9E-DACDF60A3A6D}"/>
    <dgm:cxn modelId="{EA13F8C2-E6B5-49F7-A095-A2CD96438271}" type="presOf" srcId="{5B5BBC62-C3B4-41B2-9DBD-F283AAB359C5}" destId="{C3639DA5-DC28-4BD9-B2CC-F335E96912BC}" srcOrd="2" destOrd="0" presId="urn:microsoft.com/office/officeart/2005/8/layout/gear1"/>
    <dgm:cxn modelId="{E5A4A63B-6076-46C9-9EFC-352C58E1D0AF}" type="presOf" srcId="{776CE52A-1E89-42C5-8A26-FB321C889C94}" destId="{28097E9F-A515-4D98-A03B-494B94D6321E}" srcOrd="3" destOrd="0" presId="urn:microsoft.com/office/officeart/2005/8/layout/gear1"/>
    <dgm:cxn modelId="{765E9340-4F4D-4ECC-9A2A-02542D3FDF57}" type="presOf" srcId="{5B5BBC62-C3B4-41B2-9DBD-F283AAB359C5}" destId="{BA6F235A-6AA0-4F08-BD51-D98E066B7386}" srcOrd="1" destOrd="0" presId="urn:microsoft.com/office/officeart/2005/8/layout/gear1"/>
    <dgm:cxn modelId="{984DD00A-8C44-4DAE-B02D-5720E0928BC8}" type="presOf" srcId="{776CE52A-1E89-42C5-8A26-FB321C889C94}" destId="{CA6B7097-AE94-41DA-90E8-852D27E42A2B}" srcOrd="1" destOrd="0" presId="urn:microsoft.com/office/officeart/2005/8/layout/gear1"/>
    <dgm:cxn modelId="{CD79A1A4-DDD4-45A9-81A8-75F37D96257C}" type="presOf" srcId="{9578C87E-1693-4617-A3F0-78CED61CA8F4}" destId="{7B3CE53D-9ABB-46F0-B1E0-FA8D29B08E82}" srcOrd="2" destOrd="0" presId="urn:microsoft.com/office/officeart/2005/8/layout/gear1"/>
    <dgm:cxn modelId="{15124C61-CEA8-4310-B6D1-AC5EE8778DAE}" srcId="{E3A370C0-8F23-4A57-84D0-904B8FB33B14}" destId="{9578C87E-1693-4617-A3F0-78CED61CA8F4}" srcOrd="0" destOrd="0" parTransId="{5653C612-046F-4E65-9680-933F4DD629E8}" sibTransId="{794C2082-64D5-4882-8AE4-CBC06965189B}"/>
    <dgm:cxn modelId="{7449F7CE-4FB5-4AEE-9D40-051DEBCD5DDA}" type="presOf" srcId="{776CE52A-1E89-42C5-8A26-FB321C889C94}" destId="{C8427AE6-95B1-469B-808A-997B9E9DFDD5}" srcOrd="2" destOrd="0" presId="urn:microsoft.com/office/officeart/2005/8/layout/gear1"/>
    <dgm:cxn modelId="{26A185F9-DF0F-4468-A1B6-25C0CFE9E5CC}" type="presOf" srcId="{7F553C35-64ED-4ABC-9E9E-DACDF60A3A6D}" destId="{C6D14047-C886-47BD-A69D-F7C3FFB2C7BD}" srcOrd="0" destOrd="0" presId="urn:microsoft.com/office/officeart/2005/8/layout/gear1"/>
    <dgm:cxn modelId="{B22DC9FC-2442-4816-A055-9B237D983506}" type="presOf" srcId="{9578C87E-1693-4617-A3F0-78CED61CA8F4}" destId="{212F48B9-45CB-4146-9E0D-1934C846FBEA}" srcOrd="0" destOrd="0" presId="urn:microsoft.com/office/officeart/2005/8/layout/gear1"/>
    <dgm:cxn modelId="{30578BA8-8AE7-4ABE-AD20-1FBFDA97FD56}" srcId="{E3A370C0-8F23-4A57-84D0-904B8FB33B14}" destId="{776CE52A-1E89-42C5-8A26-FB321C889C94}" srcOrd="2" destOrd="0" parTransId="{787E6D0F-5934-42F0-B6D2-0260CE0F0126}" sibTransId="{EC66FA76-9377-43DA-A15A-88E8E9489D9A}"/>
    <dgm:cxn modelId="{C808C5B8-9252-4A4A-A005-E6162D754029}" type="presOf" srcId="{794C2082-64D5-4882-8AE4-CBC06965189B}" destId="{F751330A-65EE-4F18-99FA-B396294D17CD}" srcOrd="0" destOrd="0" presId="urn:microsoft.com/office/officeart/2005/8/layout/gear1"/>
    <dgm:cxn modelId="{0817323A-9CA4-4168-A9C2-155CB258ECD6}" type="presOf" srcId="{5B5BBC62-C3B4-41B2-9DBD-F283AAB359C5}" destId="{52EA010F-4566-4260-803B-A52B23AB7991}" srcOrd="0" destOrd="0" presId="urn:microsoft.com/office/officeart/2005/8/layout/gear1"/>
    <dgm:cxn modelId="{2D34FAFD-8A6B-46EE-9FA3-F2F920076D59}" type="presOf" srcId="{9578C87E-1693-4617-A3F0-78CED61CA8F4}" destId="{C3631355-EDA5-4637-945F-78790D58800E}" srcOrd="1" destOrd="0" presId="urn:microsoft.com/office/officeart/2005/8/layout/gear1"/>
    <dgm:cxn modelId="{14DFDF08-C7F6-4657-93CB-77066E1D0068}" type="presOf" srcId="{EC66FA76-9377-43DA-A15A-88E8E9489D9A}" destId="{CEE99C4B-4985-4587-9747-835E2F5585AF}" srcOrd="0" destOrd="0" presId="urn:microsoft.com/office/officeart/2005/8/layout/gear1"/>
    <dgm:cxn modelId="{1B24C29C-EAFB-4272-A793-000C6B80D8AD}" type="presOf" srcId="{776CE52A-1E89-42C5-8A26-FB321C889C94}" destId="{A6541F4F-29E5-450B-A1BE-08AF34EBBF51}" srcOrd="0" destOrd="0" presId="urn:microsoft.com/office/officeart/2005/8/layout/gear1"/>
    <dgm:cxn modelId="{A4124C84-1A73-43E4-999B-57659734E9D3}" type="presParOf" srcId="{CAD6176F-E1B4-40EE-9A50-9B9B9754C590}" destId="{212F48B9-45CB-4146-9E0D-1934C846FBEA}" srcOrd="0" destOrd="0" presId="urn:microsoft.com/office/officeart/2005/8/layout/gear1"/>
    <dgm:cxn modelId="{D4E9EBFD-3C54-4EA7-AC95-B74CE5B5C43E}" type="presParOf" srcId="{CAD6176F-E1B4-40EE-9A50-9B9B9754C590}" destId="{C3631355-EDA5-4637-945F-78790D58800E}" srcOrd="1" destOrd="0" presId="urn:microsoft.com/office/officeart/2005/8/layout/gear1"/>
    <dgm:cxn modelId="{BAE87A44-272A-4308-AB7D-8E46E281EA2F}" type="presParOf" srcId="{CAD6176F-E1B4-40EE-9A50-9B9B9754C590}" destId="{7B3CE53D-9ABB-46F0-B1E0-FA8D29B08E82}" srcOrd="2" destOrd="0" presId="urn:microsoft.com/office/officeart/2005/8/layout/gear1"/>
    <dgm:cxn modelId="{D452AC24-B815-4FB6-97E5-325139914E24}" type="presParOf" srcId="{CAD6176F-E1B4-40EE-9A50-9B9B9754C590}" destId="{52EA010F-4566-4260-803B-A52B23AB7991}" srcOrd="3" destOrd="0" presId="urn:microsoft.com/office/officeart/2005/8/layout/gear1"/>
    <dgm:cxn modelId="{F808B8AD-C096-4EBD-9501-178E36C2E048}" type="presParOf" srcId="{CAD6176F-E1B4-40EE-9A50-9B9B9754C590}" destId="{BA6F235A-6AA0-4F08-BD51-D98E066B7386}" srcOrd="4" destOrd="0" presId="urn:microsoft.com/office/officeart/2005/8/layout/gear1"/>
    <dgm:cxn modelId="{CDEB2957-C954-4CA1-8050-32940895B490}" type="presParOf" srcId="{CAD6176F-E1B4-40EE-9A50-9B9B9754C590}" destId="{C3639DA5-DC28-4BD9-B2CC-F335E96912BC}" srcOrd="5" destOrd="0" presId="urn:microsoft.com/office/officeart/2005/8/layout/gear1"/>
    <dgm:cxn modelId="{8E45FAE6-1ACA-40BB-86FE-043283DBC1AB}" type="presParOf" srcId="{CAD6176F-E1B4-40EE-9A50-9B9B9754C590}" destId="{A6541F4F-29E5-450B-A1BE-08AF34EBBF51}" srcOrd="6" destOrd="0" presId="urn:microsoft.com/office/officeart/2005/8/layout/gear1"/>
    <dgm:cxn modelId="{22342EB3-8090-461E-9ADD-2C51983CE6E4}" type="presParOf" srcId="{CAD6176F-E1B4-40EE-9A50-9B9B9754C590}" destId="{CA6B7097-AE94-41DA-90E8-852D27E42A2B}" srcOrd="7" destOrd="0" presId="urn:microsoft.com/office/officeart/2005/8/layout/gear1"/>
    <dgm:cxn modelId="{FADB736E-6C79-45E5-BB71-D04BA263CC66}" type="presParOf" srcId="{CAD6176F-E1B4-40EE-9A50-9B9B9754C590}" destId="{C8427AE6-95B1-469B-808A-997B9E9DFDD5}" srcOrd="8" destOrd="0" presId="urn:microsoft.com/office/officeart/2005/8/layout/gear1"/>
    <dgm:cxn modelId="{8A1C5B7D-86DE-4281-A3A1-B2815AF814E8}" type="presParOf" srcId="{CAD6176F-E1B4-40EE-9A50-9B9B9754C590}" destId="{28097E9F-A515-4D98-A03B-494B94D6321E}" srcOrd="9" destOrd="0" presId="urn:microsoft.com/office/officeart/2005/8/layout/gear1"/>
    <dgm:cxn modelId="{1AB924C6-A8E6-4BC0-B11D-9B53F7798848}" type="presParOf" srcId="{CAD6176F-E1B4-40EE-9A50-9B9B9754C590}" destId="{F751330A-65EE-4F18-99FA-B396294D17CD}" srcOrd="10" destOrd="0" presId="urn:microsoft.com/office/officeart/2005/8/layout/gear1"/>
    <dgm:cxn modelId="{4F4B4559-CFEC-4A78-96D6-E82FCB3B6C50}" type="presParOf" srcId="{CAD6176F-E1B4-40EE-9A50-9B9B9754C590}" destId="{C6D14047-C886-47BD-A69D-F7C3FFB2C7BD}" srcOrd="11" destOrd="0" presId="urn:microsoft.com/office/officeart/2005/8/layout/gear1"/>
    <dgm:cxn modelId="{314F4154-210D-4AE7-8697-E89EBB60872B}" type="presParOf" srcId="{CAD6176F-E1B4-40EE-9A50-9B9B9754C590}" destId="{CEE99C4B-4985-4587-9747-835E2F5585A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7A320-0D3E-4F16-B165-D8CA6403EB22}">
      <dsp:nvSpPr>
        <dsp:cNvPr id="0" name=""/>
        <dsp:cNvSpPr/>
      </dsp:nvSpPr>
      <dsp:spPr>
        <a:xfrm>
          <a:off x="1379424" y="953280"/>
          <a:ext cx="1944922" cy="53043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Форми організації освітнього процесу</a:t>
          </a:r>
          <a:endParaRPr lang="ru-RU" sz="1400" b="1" kern="1200" dirty="0"/>
        </a:p>
      </dsp:txBody>
      <dsp:txXfrm>
        <a:off x="1405318" y="979174"/>
        <a:ext cx="1893134" cy="478644"/>
      </dsp:txXfrm>
    </dsp:sp>
    <dsp:sp modelId="{0188307E-B5B3-485C-A9A1-8DC7CC32E169}">
      <dsp:nvSpPr>
        <dsp:cNvPr id="0" name=""/>
        <dsp:cNvSpPr/>
      </dsp:nvSpPr>
      <dsp:spPr>
        <a:xfrm rot="16124277">
          <a:off x="2124274" y="736343"/>
          <a:ext cx="4339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3978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622F3-9219-4C87-84B1-07B88A9D6B20}">
      <dsp:nvSpPr>
        <dsp:cNvPr id="0" name=""/>
        <dsp:cNvSpPr/>
      </dsp:nvSpPr>
      <dsp:spPr>
        <a:xfrm>
          <a:off x="1669547" y="165783"/>
          <a:ext cx="1326082" cy="353623"/>
        </a:xfrm>
        <a:prstGeom prst="roundRect">
          <a:avLst/>
        </a:prstGeom>
        <a:solidFill>
          <a:srgbClr val="7030A0">
            <a:alpha val="76667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очна</a:t>
          </a:r>
          <a:endParaRPr lang="ru-RU" sz="1700" kern="1200" dirty="0"/>
        </a:p>
      </dsp:txBody>
      <dsp:txXfrm>
        <a:off x="1686809" y="183045"/>
        <a:ext cx="1291558" cy="319099"/>
      </dsp:txXfrm>
    </dsp:sp>
    <dsp:sp modelId="{D4C0FDC8-2D77-450E-A888-CAE34277B94D}">
      <dsp:nvSpPr>
        <dsp:cNvPr id="0" name=""/>
        <dsp:cNvSpPr/>
      </dsp:nvSpPr>
      <dsp:spPr>
        <a:xfrm rot="2098876">
          <a:off x="2683886" y="1632962"/>
          <a:ext cx="5206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0659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C9FBE-9E38-4418-8E1C-1A28AF00BC0F}">
      <dsp:nvSpPr>
        <dsp:cNvPr id="0" name=""/>
        <dsp:cNvSpPr/>
      </dsp:nvSpPr>
      <dsp:spPr>
        <a:xfrm>
          <a:off x="2747162" y="1782212"/>
          <a:ext cx="1326082" cy="353623"/>
        </a:xfrm>
        <a:prstGeom prst="roundRect">
          <a:avLst/>
        </a:prstGeom>
        <a:solidFill>
          <a:srgbClr val="C00000">
            <a:alpha val="63333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змішана</a:t>
          </a:r>
          <a:endParaRPr lang="ru-RU" sz="1700" kern="1200" dirty="0"/>
        </a:p>
      </dsp:txBody>
      <dsp:txXfrm>
        <a:off x="2764424" y="1799474"/>
        <a:ext cx="1291558" cy="319099"/>
      </dsp:txXfrm>
    </dsp:sp>
    <dsp:sp modelId="{C379244F-B3E4-4459-B2BB-2E6E4EF60301}">
      <dsp:nvSpPr>
        <dsp:cNvPr id="0" name=""/>
        <dsp:cNvSpPr/>
      </dsp:nvSpPr>
      <dsp:spPr>
        <a:xfrm rot="8398564">
          <a:off x="1569391" y="1653684"/>
          <a:ext cx="5285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594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623AA-BE28-41D2-ABB4-90E05D1E27E0}">
      <dsp:nvSpPr>
        <dsp:cNvPr id="0" name=""/>
        <dsp:cNvSpPr/>
      </dsp:nvSpPr>
      <dsp:spPr>
        <a:xfrm>
          <a:off x="757717" y="1823656"/>
          <a:ext cx="1326082" cy="353623"/>
        </a:xfrm>
        <a:prstGeom prst="roundRect">
          <a:avLst/>
        </a:prstGeom>
        <a:solidFill>
          <a:srgbClr val="0083E6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дистанційна</a:t>
          </a:r>
          <a:endParaRPr lang="ru-RU" sz="1600" kern="1200" dirty="0"/>
        </a:p>
      </dsp:txBody>
      <dsp:txXfrm>
        <a:off x="774979" y="1840918"/>
        <a:ext cx="1291558" cy="319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A527D-A896-49A3-8A78-5686B5E9C566}">
      <dsp:nvSpPr>
        <dsp:cNvPr id="0" name=""/>
        <dsp:cNvSpPr/>
      </dsp:nvSpPr>
      <dsp:spPr>
        <a:xfrm>
          <a:off x="860944" y="0"/>
          <a:ext cx="6268720" cy="3917950"/>
        </a:xfrm>
        <a:prstGeom prst="swooshArrow">
          <a:avLst>
            <a:gd name="adj1" fmla="val 25000"/>
            <a:gd name="adj2" fmla="val 25000"/>
          </a:avLst>
        </a:prstGeom>
        <a:solidFill>
          <a:srgbClr val="00A2FF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30CAD-3F5F-40A5-820D-100B54A41681}">
      <dsp:nvSpPr>
        <dsp:cNvPr id="0" name=""/>
        <dsp:cNvSpPr/>
      </dsp:nvSpPr>
      <dsp:spPr>
        <a:xfrm>
          <a:off x="1478413" y="2913387"/>
          <a:ext cx="144180" cy="144180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A2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07496-BD20-487F-8251-924DC1F079A6}">
      <dsp:nvSpPr>
        <dsp:cNvPr id="0" name=""/>
        <dsp:cNvSpPr/>
      </dsp:nvSpPr>
      <dsp:spPr>
        <a:xfrm>
          <a:off x="1361208" y="2985477"/>
          <a:ext cx="1199793" cy="932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98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1. Формування </a:t>
          </a:r>
          <a:r>
            <a:rPr lang="uk-UA" sz="14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робочої (творчої) групи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+</a:t>
          </a:r>
          <a:endParaRPr lang="uk-UA" sz="1400" b="1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</dsp:txBody>
      <dsp:txXfrm>
        <a:off x="1361208" y="2985477"/>
        <a:ext cx="1199793" cy="932472"/>
      </dsp:txXfrm>
    </dsp:sp>
    <dsp:sp modelId="{804851CA-D0D2-4DAF-8115-0FABF349F8AD}">
      <dsp:nvSpPr>
        <dsp:cNvPr id="0" name=""/>
        <dsp:cNvSpPr/>
      </dsp:nvSpPr>
      <dsp:spPr>
        <a:xfrm>
          <a:off x="2258869" y="2163491"/>
          <a:ext cx="225673" cy="22567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A2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626E6-91AD-4B39-9A7F-F028C127DEC7}">
      <dsp:nvSpPr>
        <dsp:cNvPr id="0" name=""/>
        <dsp:cNvSpPr/>
      </dsp:nvSpPr>
      <dsp:spPr>
        <a:xfrm>
          <a:off x="2178371" y="2276328"/>
          <a:ext cx="1427276" cy="164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58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2. Аналіз минулорічного плану та визначення цілей</a:t>
          </a:r>
        </a:p>
      </dsp:txBody>
      <dsp:txXfrm>
        <a:off x="2178371" y="2276328"/>
        <a:ext cx="1427276" cy="1641621"/>
      </dsp:txXfrm>
    </dsp:sp>
    <dsp:sp modelId="{C5C2EEF2-6F09-47FE-B1ED-91AA462EA553}">
      <dsp:nvSpPr>
        <dsp:cNvPr id="0" name=""/>
        <dsp:cNvSpPr/>
      </dsp:nvSpPr>
      <dsp:spPr>
        <a:xfrm>
          <a:off x="3261864" y="1565612"/>
          <a:ext cx="300898" cy="30089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A2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56DD5-3492-4EDA-86F1-36B32697D2A8}">
      <dsp:nvSpPr>
        <dsp:cNvPr id="0" name=""/>
        <dsp:cNvSpPr/>
      </dsp:nvSpPr>
      <dsp:spPr>
        <a:xfrm>
          <a:off x="3412313" y="1716062"/>
          <a:ext cx="1209862" cy="220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44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3. Визначення структури та форми річного  плану</a:t>
          </a:r>
        </a:p>
      </dsp:txBody>
      <dsp:txXfrm>
        <a:off x="3412313" y="1716062"/>
        <a:ext cx="1209862" cy="2201887"/>
      </dsp:txXfrm>
    </dsp:sp>
    <dsp:sp modelId="{77093F3F-8248-4B43-BFAF-688874932346}">
      <dsp:nvSpPr>
        <dsp:cNvPr id="0" name=""/>
        <dsp:cNvSpPr/>
      </dsp:nvSpPr>
      <dsp:spPr>
        <a:xfrm>
          <a:off x="4427846" y="1098593"/>
          <a:ext cx="388660" cy="388660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A2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F26AC-2276-408B-BFBA-25686DAACDDC}">
      <dsp:nvSpPr>
        <dsp:cNvPr id="0" name=""/>
        <dsp:cNvSpPr/>
      </dsp:nvSpPr>
      <dsp:spPr>
        <a:xfrm>
          <a:off x="4523325" y="1292923"/>
          <a:ext cx="1742390" cy="2625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943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4. </a:t>
          </a:r>
          <a:r>
            <a:rPr lang="uk-UA" sz="14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Обговорення,  </a:t>
          </a:r>
          <a:r>
            <a:rPr lang="uk-UA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схвалення </a:t>
          </a:r>
          <a:r>
            <a:rPr lang="uk-UA" sz="14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та затвердження річного </a:t>
          </a:r>
          <a:r>
            <a:rPr lang="uk-UA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плану</a:t>
          </a:r>
        </a:p>
      </dsp:txBody>
      <dsp:txXfrm>
        <a:off x="4523325" y="1292923"/>
        <a:ext cx="1742390" cy="2625026"/>
      </dsp:txXfrm>
    </dsp:sp>
    <dsp:sp modelId="{B79E8AE3-F384-4EA5-A92F-3957536201BA}">
      <dsp:nvSpPr>
        <dsp:cNvPr id="0" name=""/>
        <dsp:cNvSpPr/>
      </dsp:nvSpPr>
      <dsp:spPr>
        <a:xfrm>
          <a:off x="5628306" y="786724"/>
          <a:ext cx="495228" cy="49522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A2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A33B8-4808-4580-9EBF-442355E8F24F}">
      <dsp:nvSpPr>
        <dsp:cNvPr id="0" name=""/>
        <dsp:cNvSpPr/>
      </dsp:nvSpPr>
      <dsp:spPr>
        <a:xfrm>
          <a:off x="5875920" y="1034338"/>
          <a:ext cx="1253744" cy="2883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412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5. Реалізація річного плану</a:t>
          </a:r>
        </a:p>
      </dsp:txBody>
      <dsp:txXfrm>
        <a:off x="5875920" y="1034338"/>
        <a:ext cx="1253744" cy="2883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7ABD4-FFF8-4143-AEA6-A9D6106AF38F}">
      <dsp:nvSpPr>
        <dsp:cNvPr id="0" name=""/>
        <dsp:cNvSpPr/>
      </dsp:nvSpPr>
      <dsp:spPr>
        <a:xfrm>
          <a:off x="29" y="15321"/>
          <a:ext cx="2848570" cy="1139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Proba Pro" panose="020D0003030200000000" pitchFamily="34" charset="0"/>
            </a:rPr>
            <a:t>Вивчення  документації</a:t>
          </a:r>
        </a:p>
      </dsp:txBody>
      <dsp:txXfrm>
        <a:off x="29" y="15321"/>
        <a:ext cx="2848570" cy="1139428"/>
      </dsp:txXfrm>
    </dsp:sp>
    <dsp:sp modelId="{57A7CD77-D934-465A-86AA-3F62C65ADFAB}">
      <dsp:nvSpPr>
        <dsp:cNvPr id="0" name=""/>
        <dsp:cNvSpPr/>
      </dsp:nvSpPr>
      <dsp:spPr>
        <a:xfrm>
          <a:off x="29" y="1154750"/>
          <a:ext cx="2848570" cy="1976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>
              <a:latin typeface="Proba Pro" panose="020D0003030200000000" pitchFamily="34" charset="0"/>
            </a:rPr>
            <a:t>Стратегія розвитку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>
              <a:latin typeface="Proba Pro" panose="020D0003030200000000" pitchFamily="34" charset="0"/>
            </a:rPr>
            <a:t>Статут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>
              <a:latin typeface="Proba Pro" panose="020D0003030200000000" pitchFamily="34" charset="0"/>
            </a:rPr>
            <a:t>Освітня програма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>
              <a:latin typeface="Proba Pro" panose="020D0003030200000000" pitchFamily="34" charset="0"/>
            </a:rPr>
            <a:t>Річний план за минулий рік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>
              <a:latin typeface="Proba Pro" panose="020D0003030200000000" pitchFamily="34" charset="0"/>
            </a:rPr>
            <a:t>Накази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>
              <a:latin typeface="Proba Pro" panose="020D0003030200000000" pitchFamily="34" charset="0"/>
            </a:rPr>
            <a:t>Результати самооцінювання</a:t>
          </a:r>
        </a:p>
      </dsp:txBody>
      <dsp:txXfrm>
        <a:off x="29" y="1154750"/>
        <a:ext cx="2848570" cy="1976400"/>
      </dsp:txXfrm>
    </dsp:sp>
    <dsp:sp modelId="{0D58F6C7-E8BB-430D-A48A-765D0C4AB574}">
      <dsp:nvSpPr>
        <dsp:cNvPr id="0" name=""/>
        <dsp:cNvSpPr/>
      </dsp:nvSpPr>
      <dsp:spPr>
        <a:xfrm>
          <a:off x="3247399" y="15321"/>
          <a:ext cx="2848570" cy="1139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Proba Pro" panose="020D0003030200000000" pitchFamily="34" charset="0"/>
            </a:rPr>
            <a:t>Опитування</a:t>
          </a:r>
        </a:p>
      </dsp:txBody>
      <dsp:txXfrm>
        <a:off x="3247399" y="15321"/>
        <a:ext cx="2848570" cy="1139428"/>
      </dsp:txXfrm>
    </dsp:sp>
    <dsp:sp modelId="{419E3647-4E60-43BD-9FC8-78D541C2BA3B}">
      <dsp:nvSpPr>
        <dsp:cNvPr id="0" name=""/>
        <dsp:cNvSpPr/>
      </dsp:nvSpPr>
      <dsp:spPr>
        <a:xfrm>
          <a:off x="3247399" y="1154750"/>
          <a:ext cx="2848570" cy="1976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>
              <a:latin typeface="Proba Pro" panose="020D0003030200000000" pitchFamily="34" charset="0"/>
            </a:rPr>
            <a:t>Анкетування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>
              <a:latin typeface="Proba Pro" panose="020D0003030200000000" pitchFamily="34" charset="0"/>
            </a:rPr>
            <a:t>Інтерв’ю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>
              <a:latin typeface="Proba Pro" panose="020D0003030200000000" pitchFamily="34" charset="0"/>
            </a:rPr>
            <a:t>Співбесіди</a:t>
          </a:r>
        </a:p>
      </dsp:txBody>
      <dsp:txXfrm>
        <a:off x="3247399" y="1154750"/>
        <a:ext cx="2848570" cy="1976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F48B9-45CB-4146-9E0D-1934C846FBEA}">
      <dsp:nvSpPr>
        <dsp:cNvPr id="0" name=""/>
        <dsp:cNvSpPr/>
      </dsp:nvSpPr>
      <dsp:spPr>
        <a:xfrm>
          <a:off x="2940904" y="1520827"/>
          <a:ext cx="1858789" cy="1858789"/>
        </a:xfrm>
        <a:prstGeom prst="gear9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з Вами й для Вас!</a:t>
          </a:r>
          <a:endParaRPr lang="uk-UA" sz="2400" b="1" kern="1200" dirty="0">
            <a:latin typeface="+mn-lt"/>
          </a:endParaRPr>
        </a:p>
      </dsp:txBody>
      <dsp:txXfrm>
        <a:off x="3314603" y="1956239"/>
        <a:ext cx="1111391" cy="955456"/>
      </dsp:txXfrm>
    </dsp:sp>
    <dsp:sp modelId="{52EA010F-4566-4260-803B-A52B23AB7991}">
      <dsp:nvSpPr>
        <dsp:cNvPr id="0" name=""/>
        <dsp:cNvSpPr/>
      </dsp:nvSpPr>
      <dsp:spPr>
        <a:xfrm>
          <a:off x="1615614" y="954843"/>
          <a:ext cx="1837092" cy="1605115"/>
        </a:xfrm>
        <a:prstGeom prst="gear6">
          <a:avLst/>
        </a:prstGeom>
        <a:solidFill>
          <a:schemeClr val="accent5">
            <a:shade val="50000"/>
            <a:hueOff val="44244"/>
            <a:satOff val="2144"/>
            <a:lumOff val="261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діємо! </a:t>
          </a:r>
          <a:endParaRPr lang="uk-UA" sz="2400" b="1" kern="1200" dirty="0">
            <a:latin typeface="+mn-lt"/>
          </a:endParaRPr>
        </a:p>
      </dsp:txBody>
      <dsp:txXfrm>
        <a:off x="2053427" y="1361378"/>
        <a:ext cx="961466" cy="792045"/>
      </dsp:txXfrm>
    </dsp:sp>
    <dsp:sp modelId="{A6541F4F-29E5-450B-A1BE-08AF34EBBF51}">
      <dsp:nvSpPr>
        <dsp:cNvPr id="0" name=""/>
        <dsp:cNvSpPr/>
      </dsp:nvSpPr>
      <dsp:spPr>
        <a:xfrm rot="20700000">
          <a:off x="2615409" y="148841"/>
          <a:ext cx="1324533" cy="1324533"/>
        </a:xfrm>
        <a:prstGeom prst="gear6">
          <a:avLst/>
        </a:prstGeom>
        <a:solidFill>
          <a:schemeClr val="accent5">
            <a:shade val="50000"/>
            <a:hueOff val="44244"/>
            <a:satOff val="2144"/>
            <a:lumOff val="261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є!</a:t>
          </a:r>
          <a:endParaRPr lang="uk-UA" sz="2400" b="1" kern="1200" dirty="0">
            <a:latin typeface="+mn-lt"/>
          </a:endParaRPr>
        </a:p>
      </dsp:txBody>
      <dsp:txXfrm rot="-20700000">
        <a:off x="2905918" y="439350"/>
        <a:ext cx="743515" cy="743515"/>
      </dsp:txXfrm>
    </dsp:sp>
    <dsp:sp modelId="{F751330A-65EE-4F18-99FA-B396294D17CD}">
      <dsp:nvSpPr>
        <dsp:cNvPr id="0" name=""/>
        <dsp:cNvSpPr/>
      </dsp:nvSpPr>
      <dsp:spPr>
        <a:xfrm>
          <a:off x="2788048" y="1245274"/>
          <a:ext cx="2379250" cy="2379250"/>
        </a:xfrm>
        <a:prstGeom prst="circularArrow">
          <a:avLst>
            <a:gd name="adj1" fmla="val 4687"/>
            <a:gd name="adj2" fmla="val 299029"/>
            <a:gd name="adj3" fmla="val 2493090"/>
            <a:gd name="adj4" fmla="val 15911913"/>
            <a:gd name="adj5" fmla="val 5469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14047-C886-47BD-A69D-F7C3FFB2C7BD}">
      <dsp:nvSpPr>
        <dsp:cNvPr id="0" name=""/>
        <dsp:cNvSpPr/>
      </dsp:nvSpPr>
      <dsp:spPr>
        <a:xfrm>
          <a:off x="1618827" y="785861"/>
          <a:ext cx="1728674" cy="17286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shade val="90000"/>
            <a:hueOff val="45707"/>
            <a:satOff val="-2809"/>
            <a:lumOff val="185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99C4B-4985-4587-9747-835E2F5585AF}">
      <dsp:nvSpPr>
        <dsp:cNvPr id="0" name=""/>
        <dsp:cNvSpPr/>
      </dsp:nvSpPr>
      <dsp:spPr>
        <a:xfrm>
          <a:off x="2309031" y="-137785"/>
          <a:ext cx="1863858" cy="18638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shade val="90000"/>
            <a:hueOff val="45707"/>
            <a:satOff val="-2809"/>
            <a:lumOff val="185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1094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cb566e1d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dcb566e1d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10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11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12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13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14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15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16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17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18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19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58825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20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21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22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23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24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25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26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27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040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04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58825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0407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040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0407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0407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0407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0407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04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58825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04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04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04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040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9594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980250" y="1286425"/>
            <a:ext cx="3729300" cy="21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980125" y="3429275"/>
            <a:ext cx="37293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5750" y="141751"/>
            <a:ext cx="6806700" cy="994172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750" y="1525501"/>
            <a:ext cx="7886700" cy="30734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834532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mon.gov.ua/npa/pro-zatverdzhennia-rekomendatsii-shchodo-otsiniuvannia-rezultativ-navchanni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ua/npa/pro-zatverdzhennya-tipovoyi-osvitnoyi-programi-zakladiv-zagalnoyi-serednoyi-osviti-ii-stupenya" TargetMode="External"/><Relationship Id="rId3" Type="http://schemas.openxmlformats.org/officeDocument/2006/relationships/hyperlink" Target="https://zakon.rada.gov.ua/laws/show/2145-19#Text" TargetMode="External"/><Relationship Id="rId7" Type="http://schemas.openxmlformats.org/officeDocument/2006/relationships/hyperlink" Target="https://mon.gov.ua/npa/pro-vnesennia-zmin-do-typovoi-osvitnoi-prohramy-dlia-5-9-klasiv-zakladiv-zahalnoi-serednoi-osvi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zakon.rada.gov.ua/laws/show/1392-2011-%D0%BF#Text" TargetMode="External"/><Relationship Id="rId5" Type="http://schemas.openxmlformats.org/officeDocument/2006/relationships/hyperlink" Target="https://zakon.rada.gov.ua/laws/show/898-2020-%D0%BF#Text" TargetMode="External"/><Relationship Id="rId10" Type="http://schemas.openxmlformats.org/officeDocument/2006/relationships/hyperlink" Target="https://zakon.rada.gov.ua/laws/show/463-20#Text" TargetMode="External"/><Relationship Id="rId4" Type="http://schemas.openxmlformats.org/officeDocument/2006/relationships/hyperlink" Target="https://zakon.rada.gov.ua/laws/show/2704-19#Text" TargetMode="External"/><Relationship Id="rId9" Type="http://schemas.openxmlformats.org/officeDocument/2006/relationships/hyperlink" Target="https://mon.gov.ua/ua/npa/pro-vnesennya-zmin-do-tipovoyi-osvitnoyi-programi-zakladiv-zagalnoyi-serednoyi-osviti-iii-stupeny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files\news\2024\Nakaz_MON_zminy_Typovoi_prograamy_5_9_klasiv_2024_Pedrada.pdf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files\news\2024\Nakaz_MON_zminy_Typovoi_prograamy_5_9_klasiv_2024_Pedrada.pdf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oollife.org.ua/pro-provedennya-vseukrayinskogo-konkursu-uchytel-roku-2025/" TargetMode="External"/><Relationship Id="rId3" Type="http://schemas.openxmlformats.org/officeDocument/2006/relationships/hyperlink" Target="https://www.schoollife.org.ua/mon-zatverdylo-onovlennya-do-typovoyi-osvitnoyi-programy-dlya-5-9-klasiv/" TargetMode="External"/><Relationship Id="rId7" Type="http://schemas.openxmlformats.org/officeDocument/2006/relationships/hyperlink" Target="https://www.schoollife.org.ua/pro-zatverdzhennya-rekomendatsij-shhodo-otsinyuvannya-rezultativ-navchanny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rive.google.com/file/d/1Qo19Dm87UEOUlKddOTOsKTTRtwAStac8/view?usp=sharing" TargetMode="External"/><Relationship Id="rId5" Type="http://schemas.openxmlformats.org/officeDocument/2006/relationships/hyperlink" Target="https://www.schoollife.org.ua/pro-zatverdzhennya-poryadku-ta-umov-zdobuttya-zagalnoyi-serednoyi-osvity-v-komunalnyh-zakladah-zagalnoyi-serednoyi-osvity-v-umovah-voyennogo-stanuv-ukrayini/" TargetMode="External"/><Relationship Id="rId10" Type="http://schemas.openxmlformats.org/officeDocument/2006/relationships/hyperlink" Target="https://osvita.ua/legislation/Ser_osv/92809/" TargetMode="External"/><Relationship Id="rId4" Type="http://schemas.openxmlformats.org/officeDocument/2006/relationships/hyperlink" Target="https://www.schoollife.org.ua/wp-content/uploads/2023/05/Pro-zatverdzhennya-metodychnyh-rekomendatsij-shhodo-okremyh-pytan-zdobuttya-osvity-v-zakladah-zagalnoyi-serednoyi-osvity-v-umovah-voyennogo-stanu-v-Ukrayini.pdf" TargetMode="External"/><Relationship Id="rId9" Type="http://schemas.openxmlformats.org/officeDocument/2006/relationships/hyperlink" Target="https://mon.gov.ua/storage/app/sites/1/news/2024/08/13/MNP-Zakhyst.Ukrayiny-Intehrovany.kurs-2024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files\news\2024\Nakaz_MON_zminy_Typovoi_prograamy_5_9_klasiv_2024_Pedrada.pdf" TargetMode="Externa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ua/npa/pro-zatverdzhennya-tipovoyi-programi-pidvishennya-kvalifikaciyi-pedagogichnih-pracivnikiv-z-rozvitku-cifrovoyi-kompetentnosti" TargetMode="External"/><Relationship Id="rId3" Type="http://schemas.openxmlformats.org/officeDocument/2006/relationships/hyperlink" Target="https://zakon.rada.gov.ua/laws/show/z1649-22#Text" TargetMode="External"/><Relationship Id="rId7" Type="http://schemas.openxmlformats.org/officeDocument/2006/relationships/hyperlink" Target="https://zakon.rada.gov.ua/rada/show/v0701729-24#Tex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mon.gov.ua/storage/app/uploads/public/66a/b9c/8cd/66ab9c8cd027a336734100.pdf" TargetMode="External"/><Relationship Id="rId11" Type="http://schemas.openxmlformats.org/officeDocument/2006/relationships/hyperlink" Target="https://vlada.pp.ua/goto/aHR0cDovL3ZsYWRhLnBwLnVhL2dvdG8vYUhSMGNITTZMeTlrY21sMlpTNW5iMjluYkdVdVkyOXRMMlpwYkdVdlpDOHhSVVpuUTJWaGMwWTRZVk5DZUU5R2IwOTBaR3BTYkZNdE5URktkR3RuWjBrdmRtbGxkdz09Lw==/" TargetMode="External"/><Relationship Id="rId5" Type="http://schemas.openxmlformats.org/officeDocument/2006/relationships/hyperlink" Target="https://www.schoollife.org.ua/deyaki-pytannya-organizatsiyi-dystantsijnogo-navchannya/" TargetMode="External"/><Relationship Id="rId10" Type="http://schemas.openxmlformats.org/officeDocument/2006/relationships/hyperlink" Target="https://vlada.pp.ua/goto/aHR0cDovL3ZsYWRhLnBwLnVhL2dvdG8vYUhSMGNITTZMeTlrY21sMlpTNW5iMjluYkdVdVkyOXRMMlpwYkdVdlpDOHhWRXBOYmtGV1VFOUNaamxoWTJrdFNIaDBUa3RUYTFwSkxWWkdTbmt0WkdRdmRtbGxkdz09Lw==/" TargetMode="External"/><Relationship Id="rId4" Type="http://schemas.openxmlformats.org/officeDocument/2006/relationships/hyperlink" Target="https://zakon.rada.gov.ua/laws/show/z1029-22#Text" TargetMode="External"/><Relationship Id="rId9" Type="http://schemas.openxmlformats.org/officeDocument/2006/relationships/hyperlink" Target="https://vlada.pp.ua/goto/aHR0cDovL3ZsYWRhLnBwLnVhL2dvdG8vYUhSMGNITTZMeTkxYVdWa0xtOXlaeTUxWVM5M2NDMWpiMjUwWlc1MEwzVndiRzloWkhNdk1qQXlNUzh3T1M5dVlXdGhlbDl0YjI1ZllYTnBjM1JsYm5RdGRtTm9hWFJsYkhsaExuQmtaZz09Lw==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vlada.pp.ua/goto/aHR0cHM6Ly9vc3ZpdGEudWEvZG9jL2ZpbGVzL25ld3MvOTIyLzkyMjg5LzY2NjJjMzdkMDhkMTcxNDI2MzEyNjUucGRm/" TargetMode="External"/><Relationship Id="rId3" Type="http://schemas.openxmlformats.org/officeDocument/2006/relationships/hyperlink" Target="https://drive.google.com/file/d/1zKRA-YbFj8HMMo8lQTpqN3OoDWYEZPuH/view?usp=sharing" TargetMode="External"/><Relationship Id="rId7" Type="http://schemas.openxmlformats.org/officeDocument/2006/relationships/hyperlink" Target="https://mon.gov.ua/storage/app/uploads/public/666/063/c39/666063c39f078403297816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mon.gov.ua/storage/app/sites/1/inkluzyvne-navchannya/2024/07/29/Otsinyuvannya.navch.dosyahn.uchniv.z.OOP-metodrekomendatsiyi-2024.pdf" TargetMode="External"/><Relationship Id="rId5" Type="http://schemas.openxmlformats.org/officeDocument/2006/relationships/hyperlink" Target="https://www.schoollife.org.ua/metodychni-rekomendatsiyi-shhodo-rozvytku-stem-osvity-v-zakladah-zagalnoyi-serednoyi-ta-pozashkilnoyi-osvity-u-2024-2025-navchalnomu-rotsi/" TargetMode="External"/><Relationship Id="rId10" Type="http://schemas.openxmlformats.org/officeDocument/2006/relationships/hyperlink" Target="http://vlada.pp.ua/goto/aHR0cHM6Ly9kcml2ZS5nb29nbGUuY29tL2ZpbGUvZC8xbHJuc1cwVzRtUzNOczRxM3dfUzVBanpzemZ2WlNLRFMvdmlldw==/" TargetMode="External"/><Relationship Id="rId4" Type="http://schemas.openxmlformats.org/officeDocument/2006/relationships/hyperlink" Target="https://drive.google.com/file/d/1IB8IjMOfpRCq0bvAJ-QikAq90jDQ2RXh/view?usp=sharing" TargetMode="External"/><Relationship Id="rId9" Type="http://schemas.openxmlformats.org/officeDocument/2006/relationships/hyperlink" Target="http://vlada.pp.ua/goto/aHR0cHM6Ly9kcml2ZS5nb29nbGUuY29tL2ZpbGUvZC8xSG9fM2NnbXptOEpWY05uTjRjaVRvMUZKTDl6TkJPMG0vdmlldw==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4.xml"/><Relationship Id="rId2" Type="http://schemas.openxmlformats.org/officeDocument/2006/relationships/hyperlink" Target="https://cprvmr.edu.vn.ua/" TargetMode="Externa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qe.gov.ua/tretina-uchniv-v-umovakh-viyni-ne-mali-po/" TargetMode="External"/><Relationship Id="rId3" Type="http://schemas.openxmlformats.org/officeDocument/2006/relationships/hyperlink" Target="https://zakon.rada.gov.ua/laws/show/632-2024-%D1%80#Text" TargetMode="External"/><Relationship Id="rId7" Type="http://schemas.openxmlformats.org/officeDocument/2006/relationships/hyperlink" Target="https://sqe.gov.ua/wp-content/uploads/2024/05/Zvit_Osvita_pid_chas_viyni_2023_SQE-22.05.2024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kmu.gov.ua/npas/pro-skhvalennia-natsionalnoi-stratehii-rozvytku-inkliuzyvnoho-navchannia-na-period-do-2029-roku-ta-zatverdzhennia-operatsiinoho-planu-zakhodiv-z-ii-realizatsii-na-20242026-roky-527r-070624" TargetMode="External"/><Relationship Id="rId5" Type="http://schemas.openxmlformats.org/officeDocument/2006/relationships/hyperlink" Target="https://zakon.rada.gov.ua/laws/show/796-2024-%D0%BF#Text" TargetMode="External"/><Relationship Id="rId10" Type="http://schemas.openxmlformats.org/officeDocument/2006/relationships/hyperlink" Target="https://www.vin.gov.ua/images/doc/vin/ODA/nakazu/2024/08/16082024/528.pdf" TargetMode="External"/><Relationship Id="rId4" Type="http://schemas.openxmlformats.org/officeDocument/2006/relationships/hyperlink" Target="https://www.schoollife.org.ua/metodychni-rekomendatsiyi-shhodo-rozvytku-stem-osvity-v-zakladah-zagalnoyi-serednoyi-ta-pozashkilnoyi-osvity-u-2024-2025-navchalnomu-rotsi/" TargetMode="External"/><Relationship Id="rId9" Type="http://schemas.openxmlformats.org/officeDocument/2006/relationships/hyperlink" Target="https://www.schoollife.org.ua/pro-zatverdzhennya-zmin-do-deyakyh-nakaziv-ministerstva-ohorony-zdorov-ya-ukrayiny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oollife.org.ua/polozhennya-pro-sertyfikatsiyu-pedagogichnyh-pratsivnykiv-iz-zminamy-vid-24-12-2019-r/" TargetMode="External"/><Relationship Id="rId3" Type="http://schemas.openxmlformats.org/officeDocument/2006/relationships/hyperlink" Target="https://www.schoollife.org.ua/pro-zatverdzhennya-zmin-do-deyakyh-nakaziv-ministerstva-ohorony-zdorov-ya-ukrayiny/" TargetMode="External"/><Relationship Id="rId7" Type="http://schemas.openxmlformats.org/officeDocument/2006/relationships/hyperlink" Target="https://www.schoollife.org.ua/pro-zatverdzhennya-sanitarnogo-reglamentu-dlya-zakladiv-zagalnoyi-serednoyi-osvit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schoollife.org.ua/pro-organizatsiyu-ukryttya-pratsivnykiv-ta-ditej-u-zakladah-osvity/" TargetMode="External"/><Relationship Id="rId11" Type="http://schemas.openxmlformats.org/officeDocument/2006/relationships/hyperlink" Target="https://zakon.rada.gov.ua/laws/show/z0184-16#Text" TargetMode="External"/><Relationship Id="rId5" Type="http://schemas.openxmlformats.org/officeDocument/2006/relationships/hyperlink" Target="http://vlada.pp.ua/goto/aHR0cHM6Ly93d3cuc2Nob29sbGlmZS5vcmcudWEvcGVyZWxpay1yZWtvbWVuZG92YW5veWktbW9uLW5hY2hhbG5veWktbGl0ZXJhdHVyeS1uYS0yMDI0LTIwMjUtbmF2Y2hhbG55ai1yaWsv/" TargetMode="External"/><Relationship Id="rId10" Type="http://schemas.openxmlformats.org/officeDocument/2006/relationships/hyperlink" Target="https://zakon.rada.gov.ua/laws/show/z0529-21#Text" TargetMode="External"/><Relationship Id="rId4" Type="http://schemas.openxmlformats.org/officeDocument/2006/relationships/hyperlink" Target="https://lib.imzo.gov.ua/yelektronn-vers-pdruchnikv/" TargetMode="External"/><Relationship Id="rId9" Type="http://schemas.openxmlformats.org/officeDocument/2006/relationships/hyperlink" Target="https://www.schoollife.org.ua/pro-zatverdzhennya-instruktsiyi-z-dilovodstva-u-zakladah-zagalnoyi-serednoyi-osvity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oollife.org.ua/normatyvno-pravova-baza-shhodo-organizatsiyi-ta-provedennya-atestatsiyi-pedagogichnyh-pratsivnykiv/" TargetMode="External"/><Relationship Id="rId3" Type="http://schemas.openxmlformats.org/officeDocument/2006/relationships/hyperlink" Target="https://www.schoollife.org.ua/pro-zatverdzhennya-zmin-do-deyakyh-nakaziv-ministerstva-ohorony-zdorov-ya-ukrayiny/" TargetMode="External"/><Relationship Id="rId7" Type="http://schemas.openxmlformats.org/officeDocument/2006/relationships/hyperlink" Target="https://www.schoollife.org.ua/atestatsiya-pedagogichnyh-pratsivnykiv-zapytannya-vidpovid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schoollife.org.ua/metodychni-rekomendatsiyi-bezpechne-osvitnye-seredovyshhe/" TargetMode="External"/><Relationship Id="rId11" Type="http://schemas.openxmlformats.org/officeDocument/2006/relationships/hyperlink" Target="https://www.schoollife.org.ua/kalendarno-tematychnyj-plan-yak-pravylno-sklasty/" TargetMode="External"/><Relationship Id="rId5" Type="http://schemas.openxmlformats.org/officeDocument/2006/relationships/hyperlink" Target="https://www.schoollife.org.ua/pro-organizatsiyu-medychnyh-oglyadiv-ditej-ta-inshyh-osib-dlya-zarahuvannya-yih-do-zakladiv-osvity-dytyachyh-zakladiv-ozdorovlennya-ta-vidpochynku/" TargetMode="External"/><Relationship Id="rId10" Type="http://schemas.openxmlformats.org/officeDocument/2006/relationships/hyperlink" Target="https://www.schoollife.org.ua/category/fajly/stsenariji/pershyj-urok/" TargetMode="External"/><Relationship Id="rId4" Type="http://schemas.openxmlformats.org/officeDocument/2006/relationships/hyperlink" Target="https://zakon.rada.gov.ua/laws/show/z0564-18#Text" TargetMode="External"/><Relationship Id="rId9" Type="http://schemas.openxmlformats.org/officeDocument/2006/relationships/hyperlink" Target="https://www.schoollife.org.ua/pro-zatverdzhennya-instruktsiyi-z-vedennya-dilovoyi-dokumentatsiyi-u-zakladah-zagalnoyi-serednoyi-osvity-v-elektronnij-formi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2882970" y="336197"/>
            <a:ext cx="3729300" cy="2885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Vin BOOT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EduCAMP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202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b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Фаховий модуль ЗДНВР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8" name="Google Shape;48;p15"/>
          <p:cNvGrpSpPr/>
          <p:nvPr/>
        </p:nvGrpSpPr>
        <p:grpSpPr>
          <a:xfrm>
            <a:off x="112128" y="2235677"/>
            <a:ext cx="2864752" cy="2860112"/>
            <a:chOff x="1282038" y="1141698"/>
            <a:chExt cx="2340000" cy="2860112"/>
          </a:xfrm>
        </p:grpSpPr>
        <p:grpSp>
          <p:nvGrpSpPr>
            <p:cNvPr id="49" name="Google Shape;49;p15"/>
            <p:cNvGrpSpPr/>
            <p:nvPr/>
          </p:nvGrpSpPr>
          <p:grpSpPr>
            <a:xfrm>
              <a:off x="1457373" y="1141698"/>
              <a:ext cx="1989351" cy="2860112"/>
              <a:chOff x="1988250" y="238125"/>
              <a:chExt cx="3643500" cy="5238300"/>
            </a:xfrm>
          </p:grpSpPr>
          <p:sp>
            <p:nvSpPr>
              <p:cNvPr id="50" name="Google Shape;50;p15"/>
              <p:cNvSpPr/>
              <p:nvPr/>
            </p:nvSpPr>
            <p:spPr>
              <a:xfrm>
                <a:off x="3071875" y="3965900"/>
                <a:ext cx="690575" cy="1465900"/>
              </a:xfrm>
              <a:custGeom>
                <a:avLst/>
                <a:gdLst/>
                <a:ahLst/>
                <a:cxnLst/>
                <a:rect l="l" t="t" r="r" b="b"/>
                <a:pathLst>
                  <a:path w="27623" h="58636" extrusionOk="0">
                    <a:moveTo>
                      <a:pt x="25333" y="1"/>
                    </a:moveTo>
                    <a:lnTo>
                      <a:pt x="0" y="57626"/>
                    </a:lnTo>
                    <a:lnTo>
                      <a:pt x="2308" y="58636"/>
                    </a:lnTo>
                    <a:lnTo>
                      <a:pt x="27623" y="1011"/>
                    </a:lnTo>
                    <a:lnTo>
                      <a:pt x="25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15"/>
              <p:cNvSpPr/>
              <p:nvPr/>
            </p:nvSpPr>
            <p:spPr>
              <a:xfrm>
                <a:off x="3039400" y="5358775"/>
                <a:ext cx="115875" cy="11540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4616" extrusionOk="0">
                    <a:moveTo>
                      <a:pt x="2273" y="0"/>
                    </a:moveTo>
                    <a:lnTo>
                      <a:pt x="2038" y="18"/>
                    </a:lnTo>
                    <a:lnTo>
                      <a:pt x="1804" y="54"/>
                    </a:lnTo>
                    <a:lnTo>
                      <a:pt x="1588" y="126"/>
                    </a:lnTo>
                    <a:lnTo>
                      <a:pt x="1371" y="198"/>
                    </a:lnTo>
                    <a:lnTo>
                      <a:pt x="1173" y="307"/>
                    </a:lnTo>
                    <a:lnTo>
                      <a:pt x="993" y="415"/>
                    </a:lnTo>
                    <a:lnTo>
                      <a:pt x="812" y="559"/>
                    </a:lnTo>
                    <a:lnTo>
                      <a:pt x="650" y="703"/>
                    </a:lnTo>
                    <a:lnTo>
                      <a:pt x="506" y="884"/>
                    </a:lnTo>
                    <a:lnTo>
                      <a:pt x="380" y="1064"/>
                    </a:lnTo>
                    <a:lnTo>
                      <a:pt x="271" y="1244"/>
                    </a:lnTo>
                    <a:lnTo>
                      <a:pt x="181" y="1460"/>
                    </a:lnTo>
                    <a:lnTo>
                      <a:pt x="91" y="1659"/>
                    </a:lnTo>
                    <a:lnTo>
                      <a:pt x="37" y="1893"/>
                    </a:lnTo>
                    <a:lnTo>
                      <a:pt x="19" y="2128"/>
                    </a:lnTo>
                    <a:lnTo>
                      <a:pt x="1" y="2362"/>
                    </a:lnTo>
                    <a:lnTo>
                      <a:pt x="19" y="2596"/>
                    </a:lnTo>
                    <a:lnTo>
                      <a:pt x="55" y="2813"/>
                    </a:lnTo>
                    <a:lnTo>
                      <a:pt x="127" y="3047"/>
                    </a:lnTo>
                    <a:lnTo>
                      <a:pt x="199" y="3246"/>
                    </a:lnTo>
                    <a:lnTo>
                      <a:pt x="307" y="3444"/>
                    </a:lnTo>
                    <a:lnTo>
                      <a:pt x="434" y="3642"/>
                    </a:lnTo>
                    <a:lnTo>
                      <a:pt x="560" y="3822"/>
                    </a:lnTo>
                    <a:lnTo>
                      <a:pt x="722" y="3985"/>
                    </a:lnTo>
                    <a:lnTo>
                      <a:pt x="884" y="4129"/>
                    </a:lnTo>
                    <a:lnTo>
                      <a:pt x="1065" y="4255"/>
                    </a:lnTo>
                    <a:lnTo>
                      <a:pt x="1263" y="4363"/>
                    </a:lnTo>
                    <a:lnTo>
                      <a:pt x="1461" y="4454"/>
                    </a:lnTo>
                    <a:lnTo>
                      <a:pt x="1678" y="4526"/>
                    </a:lnTo>
                    <a:lnTo>
                      <a:pt x="1894" y="4580"/>
                    </a:lnTo>
                    <a:lnTo>
                      <a:pt x="2129" y="4616"/>
                    </a:lnTo>
                    <a:lnTo>
                      <a:pt x="2363" y="4616"/>
                    </a:lnTo>
                    <a:lnTo>
                      <a:pt x="2597" y="4598"/>
                    </a:lnTo>
                    <a:lnTo>
                      <a:pt x="2832" y="4562"/>
                    </a:lnTo>
                    <a:lnTo>
                      <a:pt x="3048" y="4508"/>
                    </a:lnTo>
                    <a:lnTo>
                      <a:pt x="3264" y="4417"/>
                    </a:lnTo>
                    <a:lnTo>
                      <a:pt x="3463" y="4327"/>
                    </a:lnTo>
                    <a:lnTo>
                      <a:pt x="3643" y="4201"/>
                    </a:lnTo>
                    <a:lnTo>
                      <a:pt x="3823" y="4075"/>
                    </a:lnTo>
                    <a:lnTo>
                      <a:pt x="3986" y="3913"/>
                    </a:lnTo>
                    <a:lnTo>
                      <a:pt x="4130" y="3750"/>
                    </a:lnTo>
                    <a:lnTo>
                      <a:pt x="4256" y="3570"/>
                    </a:lnTo>
                    <a:lnTo>
                      <a:pt x="4364" y="3372"/>
                    </a:lnTo>
                    <a:lnTo>
                      <a:pt x="4454" y="3173"/>
                    </a:lnTo>
                    <a:lnTo>
                      <a:pt x="4545" y="2957"/>
                    </a:lnTo>
                    <a:lnTo>
                      <a:pt x="4581" y="2741"/>
                    </a:lnTo>
                    <a:lnTo>
                      <a:pt x="4617" y="2506"/>
                    </a:lnTo>
                    <a:lnTo>
                      <a:pt x="4635" y="2272"/>
                    </a:lnTo>
                    <a:lnTo>
                      <a:pt x="4617" y="2037"/>
                    </a:lnTo>
                    <a:lnTo>
                      <a:pt x="4581" y="1803"/>
                    </a:lnTo>
                    <a:lnTo>
                      <a:pt x="4509" y="1587"/>
                    </a:lnTo>
                    <a:lnTo>
                      <a:pt x="4436" y="1370"/>
                    </a:lnTo>
                    <a:lnTo>
                      <a:pt x="4328" y="1172"/>
                    </a:lnTo>
                    <a:lnTo>
                      <a:pt x="4202" y="992"/>
                    </a:lnTo>
                    <a:lnTo>
                      <a:pt x="4076" y="811"/>
                    </a:lnTo>
                    <a:lnTo>
                      <a:pt x="3914" y="649"/>
                    </a:lnTo>
                    <a:lnTo>
                      <a:pt x="3751" y="505"/>
                    </a:lnTo>
                    <a:lnTo>
                      <a:pt x="3571" y="379"/>
                    </a:lnTo>
                    <a:lnTo>
                      <a:pt x="3373" y="252"/>
                    </a:lnTo>
                    <a:lnTo>
                      <a:pt x="3174" y="162"/>
                    </a:lnTo>
                    <a:lnTo>
                      <a:pt x="2958" y="90"/>
                    </a:lnTo>
                    <a:lnTo>
                      <a:pt x="2742" y="36"/>
                    </a:lnTo>
                    <a:lnTo>
                      <a:pt x="2507" y="18"/>
                    </a:lnTo>
                    <a:lnTo>
                      <a:pt x="22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15"/>
              <p:cNvSpPr/>
              <p:nvPr/>
            </p:nvSpPr>
            <p:spPr>
              <a:xfrm>
                <a:off x="3852575" y="3954200"/>
                <a:ext cx="695550" cy="1477600"/>
              </a:xfrm>
              <a:custGeom>
                <a:avLst/>
                <a:gdLst/>
                <a:ahLst/>
                <a:cxnLst/>
                <a:rect l="l" t="t" r="r" b="b"/>
                <a:pathLst>
                  <a:path w="27822" h="59104" extrusionOk="0">
                    <a:moveTo>
                      <a:pt x="2291" y="0"/>
                    </a:moveTo>
                    <a:lnTo>
                      <a:pt x="1" y="1010"/>
                    </a:lnTo>
                    <a:lnTo>
                      <a:pt x="25532" y="59104"/>
                    </a:lnTo>
                    <a:lnTo>
                      <a:pt x="27822" y="58094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15"/>
              <p:cNvSpPr/>
              <p:nvPr/>
            </p:nvSpPr>
            <p:spPr>
              <a:xfrm>
                <a:off x="4465175" y="5358775"/>
                <a:ext cx="115425" cy="115400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4616" extrusionOk="0">
                    <a:moveTo>
                      <a:pt x="2344" y="0"/>
                    </a:moveTo>
                    <a:lnTo>
                      <a:pt x="2110" y="18"/>
                    </a:lnTo>
                    <a:lnTo>
                      <a:pt x="1875" y="36"/>
                    </a:lnTo>
                    <a:lnTo>
                      <a:pt x="1659" y="90"/>
                    </a:lnTo>
                    <a:lnTo>
                      <a:pt x="1443" y="162"/>
                    </a:lnTo>
                    <a:lnTo>
                      <a:pt x="1244" y="252"/>
                    </a:lnTo>
                    <a:lnTo>
                      <a:pt x="1046" y="379"/>
                    </a:lnTo>
                    <a:lnTo>
                      <a:pt x="866" y="505"/>
                    </a:lnTo>
                    <a:lnTo>
                      <a:pt x="703" y="649"/>
                    </a:lnTo>
                    <a:lnTo>
                      <a:pt x="559" y="811"/>
                    </a:lnTo>
                    <a:lnTo>
                      <a:pt x="415" y="992"/>
                    </a:lnTo>
                    <a:lnTo>
                      <a:pt x="289" y="1172"/>
                    </a:lnTo>
                    <a:lnTo>
                      <a:pt x="199" y="1370"/>
                    </a:lnTo>
                    <a:lnTo>
                      <a:pt x="108" y="1587"/>
                    </a:lnTo>
                    <a:lnTo>
                      <a:pt x="54" y="1803"/>
                    </a:lnTo>
                    <a:lnTo>
                      <a:pt x="18" y="2037"/>
                    </a:lnTo>
                    <a:lnTo>
                      <a:pt x="0" y="2272"/>
                    </a:lnTo>
                    <a:lnTo>
                      <a:pt x="0" y="2506"/>
                    </a:lnTo>
                    <a:lnTo>
                      <a:pt x="36" y="2741"/>
                    </a:lnTo>
                    <a:lnTo>
                      <a:pt x="90" y="2957"/>
                    </a:lnTo>
                    <a:lnTo>
                      <a:pt x="163" y="3173"/>
                    </a:lnTo>
                    <a:lnTo>
                      <a:pt x="253" y="3372"/>
                    </a:lnTo>
                    <a:lnTo>
                      <a:pt x="361" y="3570"/>
                    </a:lnTo>
                    <a:lnTo>
                      <a:pt x="505" y="3750"/>
                    </a:lnTo>
                    <a:lnTo>
                      <a:pt x="649" y="3913"/>
                    </a:lnTo>
                    <a:lnTo>
                      <a:pt x="812" y="4075"/>
                    </a:lnTo>
                    <a:lnTo>
                      <a:pt x="974" y="4201"/>
                    </a:lnTo>
                    <a:lnTo>
                      <a:pt x="1172" y="4327"/>
                    </a:lnTo>
                    <a:lnTo>
                      <a:pt x="1371" y="4417"/>
                    </a:lnTo>
                    <a:lnTo>
                      <a:pt x="1587" y="4508"/>
                    </a:lnTo>
                    <a:lnTo>
                      <a:pt x="1803" y="4562"/>
                    </a:lnTo>
                    <a:lnTo>
                      <a:pt x="2020" y="4598"/>
                    </a:lnTo>
                    <a:lnTo>
                      <a:pt x="2272" y="4616"/>
                    </a:lnTo>
                    <a:lnTo>
                      <a:pt x="2506" y="4616"/>
                    </a:lnTo>
                    <a:lnTo>
                      <a:pt x="2723" y="4580"/>
                    </a:lnTo>
                    <a:lnTo>
                      <a:pt x="2957" y="4526"/>
                    </a:lnTo>
                    <a:lnTo>
                      <a:pt x="3174" y="4454"/>
                    </a:lnTo>
                    <a:lnTo>
                      <a:pt x="3372" y="4363"/>
                    </a:lnTo>
                    <a:lnTo>
                      <a:pt x="3570" y="4255"/>
                    </a:lnTo>
                    <a:lnTo>
                      <a:pt x="3751" y="4129"/>
                    </a:lnTo>
                    <a:lnTo>
                      <a:pt x="3913" y="3985"/>
                    </a:lnTo>
                    <a:lnTo>
                      <a:pt x="4057" y="3822"/>
                    </a:lnTo>
                    <a:lnTo>
                      <a:pt x="4201" y="3642"/>
                    </a:lnTo>
                    <a:lnTo>
                      <a:pt x="4310" y="3444"/>
                    </a:lnTo>
                    <a:lnTo>
                      <a:pt x="4418" y="3246"/>
                    </a:lnTo>
                    <a:lnTo>
                      <a:pt x="4508" y="3047"/>
                    </a:lnTo>
                    <a:lnTo>
                      <a:pt x="4562" y="2813"/>
                    </a:lnTo>
                    <a:lnTo>
                      <a:pt x="4598" y="2596"/>
                    </a:lnTo>
                    <a:lnTo>
                      <a:pt x="4616" y="2362"/>
                    </a:lnTo>
                    <a:lnTo>
                      <a:pt x="4616" y="2128"/>
                    </a:lnTo>
                    <a:lnTo>
                      <a:pt x="4580" y="1893"/>
                    </a:lnTo>
                    <a:lnTo>
                      <a:pt x="4526" y="1659"/>
                    </a:lnTo>
                    <a:lnTo>
                      <a:pt x="4454" y="1460"/>
                    </a:lnTo>
                    <a:lnTo>
                      <a:pt x="4364" y="1244"/>
                    </a:lnTo>
                    <a:lnTo>
                      <a:pt x="4237" y="1064"/>
                    </a:lnTo>
                    <a:lnTo>
                      <a:pt x="4111" y="884"/>
                    </a:lnTo>
                    <a:lnTo>
                      <a:pt x="3967" y="703"/>
                    </a:lnTo>
                    <a:lnTo>
                      <a:pt x="3805" y="559"/>
                    </a:lnTo>
                    <a:lnTo>
                      <a:pt x="3642" y="415"/>
                    </a:lnTo>
                    <a:lnTo>
                      <a:pt x="3444" y="307"/>
                    </a:lnTo>
                    <a:lnTo>
                      <a:pt x="3246" y="198"/>
                    </a:lnTo>
                    <a:lnTo>
                      <a:pt x="3029" y="126"/>
                    </a:lnTo>
                    <a:lnTo>
                      <a:pt x="2813" y="54"/>
                    </a:lnTo>
                    <a:lnTo>
                      <a:pt x="2579" y="18"/>
                    </a:lnTo>
                    <a:lnTo>
                      <a:pt x="234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15"/>
              <p:cNvSpPr/>
              <p:nvPr/>
            </p:nvSpPr>
            <p:spPr>
              <a:xfrm>
                <a:off x="3244500" y="1138725"/>
                <a:ext cx="1080950" cy="734775"/>
              </a:xfrm>
              <a:custGeom>
                <a:avLst/>
                <a:gdLst/>
                <a:ahLst/>
                <a:cxnLst/>
                <a:rect l="l" t="t" r="r" b="b"/>
                <a:pathLst>
                  <a:path w="43238" h="29391" extrusionOk="0">
                    <a:moveTo>
                      <a:pt x="21223" y="1"/>
                    </a:moveTo>
                    <a:lnTo>
                      <a:pt x="20501" y="19"/>
                    </a:lnTo>
                    <a:lnTo>
                      <a:pt x="19816" y="73"/>
                    </a:lnTo>
                    <a:lnTo>
                      <a:pt x="19167" y="163"/>
                    </a:lnTo>
                    <a:lnTo>
                      <a:pt x="18536" y="289"/>
                    </a:lnTo>
                    <a:lnTo>
                      <a:pt x="17941" y="434"/>
                    </a:lnTo>
                    <a:lnTo>
                      <a:pt x="17364" y="596"/>
                    </a:lnTo>
                    <a:lnTo>
                      <a:pt x="16823" y="776"/>
                    </a:lnTo>
                    <a:lnTo>
                      <a:pt x="16300" y="993"/>
                    </a:lnTo>
                    <a:lnTo>
                      <a:pt x="15795" y="1227"/>
                    </a:lnTo>
                    <a:lnTo>
                      <a:pt x="15327" y="1479"/>
                    </a:lnTo>
                    <a:lnTo>
                      <a:pt x="14858" y="1750"/>
                    </a:lnTo>
                    <a:lnTo>
                      <a:pt x="14425" y="2038"/>
                    </a:lnTo>
                    <a:lnTo>
                      <a:pt x="14010" y="2327"/>
                    </a:lnTo>
                    <a:lnTo>
                      <a:pt x="13632" y="2633"/>
                    </a:lnTo>
                    <a:lnTo>
                      <a:pt x="13253" y="2958"/>
                    </a:lnTo>
                    <a:lnTo>
                      <a:pt x="12893" y="3300"/>
                    </a:lnTo>
                    <a:lnTo>
                      <a:pt x="12550" y="3643"/>
                    </a:lnTo>
                    <a:lnTo>
                      <a:pt x="12243" y="3986"/>
                    </a:lnTo>
                    <a:lnTo>
                      <a:pt x="11937" y="4346"/>
                    </a:lnTo>
                    <a:lnTo>
                      <a:pt x="11648" y="4707"/>
                    </a:lnTo>
                    <a:lnTo>
                      <a:pt x="11360" y="5067"/>
                    </a:lnTo>
                    <a:lnTo>
                      <a:pt x="11108" y="5428"/>
                    </a:lnTo>
                    <a:lnTo>
                      <a:pt x="10855" y="5807"/>
                    </a:lnTo>
                    <a:lnTo>
                      <a:pt x="10386" y="6528"/>
                    </a:lnTo>
                    <a:lnTo>
                      <a:pt x="9972" y="7231"/>
                    </a:lnTo>
                    <a:lnTo>
                      <a:pt x="9575" y="7898"/>
                    </a:lnTo>
                    <a:lnTo>
                      <a:pt x="9413" y="8223"/>
                    </a:lnTo>
                    <a:lnTo>
                      <a:pt x="9250" y="8547"/>
                    </a:lnTo>
                    <a:lnTo>
                      <a:pt x="9088" y="8890"/>
                    </a:lnTo>
                    <a:lnTo>
                      <a:pt x="8944" y="9232"/>
                    </a:lnTo>
                    <a:lnTo>
                      <a:pt x="8673" y="9972"/>
                    </a:lnTo>
                    <a:lnTo>
                      <a:pt x="8421" y="10747"/>
                    </a:lnTo>
                    <a:lnTo>
                      <a:pt x="8187" y="11540"/>
                    </a:lnTo>
                    <a:lnTo>
                      <a:pt x="7970" y="12352"/>
                    </a:lnTo>
                    <a:lnTo>
                      <a:pt x="7574" y="13974"/>
                    </a:lnTo>
                    <a:lnTo>
                      <a:pt x="7177" y="15543"/>
                    </a:lnTo>
                    <a:lnTo>
                      <a:pt x="6979" y="16282"/>
                    </a:lnTo>
                    <a:lnTo>
                      <a:pt x="6780" y="16968"/>
                    </a:lnTo>
                    <a:lnTo>
                      <a:pt x="6564" y="17617"/>
                    </a:lnTo>
                    <a:lnTo>
                      <a:pt x="6438" y="17905"/>
                    </a:lnTo>
                    <a:lnTo>
                      <a:pt x="6330" y="18194"/>
                    </a:lnTo>
                    <a:lnTo>
                      <a:pt x="6203" y="18446"/>
                    </a:lnTo>
                    <a:lnTo>
                      <a:pt x="6077" y="18698"/>
                    </a:lnTo>
                    <a:lnTo>
                      <a:pt x="5933" y="18915"/>
                    </a:lnTo>
                    <a:lnTo>
                      <a:pt x="5789" y="19113"/>
                    </a:lnTo>
                    <a:lnTo>
                      <a:pt x="5644" y="19293"/>
                    </a:lnTo>
                    <a:lnTo>
                      <a:pt x="5482" y="19492"/>
                    </a:lnTo>
                    <a:lnTo>
                      <a:pt x="5121" y="19834"/>
                    </a:lnTo>
                    <a:lnTo>
                      <a:pt x="4725" y="20195"/>
                    </a:lnTo>
                    <a:lnTo>
                      <a:pt x="4292" y="20556"/>
                    </a:lnTo>
                    <a:lnTo>
                      <a:pt x="3391" y="21295"/>
                    </a:lnTo>
                    <a:lnTo>
                      <a:pt x="2940" y="21692"/>
                    </a:lnTo>
                    <a:lnTo>
                      <a:pt x="2471" y="22124"/>
                    </a:lnTo>
                    <a:lnTo>
                      <a:pt x="2038" y="22575"/>
                    </a:lnTo>
                    <a:lnTo>
                      <a:pt x="1822" y="22809"/>
                    </a:lnTo>
                    <a:lnTo>
                      <a:pt x="1624" y="23062"/>
                    </a:lnTo>
                    <a:lnTo>
                      <a:pt x="1425" y="23332"/>
                    </a:lnTo>
                    <a:lnTo>
                      <a:pt x="1227" y="23603"/>
                    </a:lnTo>
                    <a:lnTo>
                      <a:pt x="1047" y="23891"/>
                    </a:lnTo>
                    <a:lnTo>
                      <a:pt x="866" y="24180"/>
                    </a:lnTo>
                    <a:lnTo>
                      <a:pt x="722" y="24504"/>
                    </a:lnTo>
                    <a:lnTo>
                      <a:pt x="560" y="24829"/>
                    </a:lnTo>
                    <a:lnTo>
                      <a:pt x="434" y="25171"/>
                    </a:lnTo>
                    <a:lnTo>
                      <a:pt x="307" y="25532"/>
                    </a:lnTo>
                    <a:lnTo>
                      <a:pt x="217" y="25911"/>
                    </a:lnTo>
                    <a:lnTo>
                      <a:pt x="127" y="26289"/>
                    </a:lnTo>
                    <a:lnTo>
                      <a:pt x="55" y="26704"/>
                    </a:lnTo>
                    <a:lnTo>
                      <a:pt x="1" y="27137"/>
                    </a:lnTo>
                    <a:lnTo>
                      <a:pt x="1840" y="27299"/>
                    </a:lnTo>
                    <a:lnTo>
                      <a:pt x="6726" y="27696"/>
                    </a:lnTo>
                    <a:lnTo>
                      <a:pt x="9972" y="27948"/>
                    </a:lnTo>
                    <a:lnTo>
                      <a:pt x="13614" y="28219"/>
                    </a:lnTo>
                    <a:lnTo>
                      <a:pt x="17508" y="28489"/>
                    </a:lnTo>
                    <a:lnTo>
                      <a:pt x="21529" y="28741"/>
                    </a:lnTo>
                    <a:lnTo>
                      <a:pt x="25550" y="28976"/>
                    </a:lnTo>
                    <a:lnTo>
                      <a:pt x="29445" y="29174"/>
                    </a:lnTo>
                    <a:lnTo>
                      <a:pt x="31302" y="29264"/>
                    </a:lnTo>
                    <a:lnTo>
                      <a:pt x="33087" y="29318"/>
                    </a:lnTo>
                    <a:lnTo>
                      <a:pt x="34782" y="29354"/>
                    </a:lnTo>
                    <a:lnTo>
                      <a:pt x="36368" y="29391"/>
                    </a:lnTo>
                    <a:lnTo>
                      <a:pt x="37829" y="29391"/>
                    </a:lnTo>
                    <a:lnTo>
                      <a:pt x="39145" y="29372"/>
                    </a:lnTo>
                    <a:lnTo>
                      <a:pt x="40299" y="29336"/>
                    </a:lnTo>
                    <a:lnTo>
                      <a:pt x="41291" y="29264"/>
                    </a:lnTo>
                    <a:lnTo>
                      <a:pt x="41723" y="29228"/>
                    </a:lnTo>
                    <a:lnTo>
                      <a:pt x="42102" y="29174"/>
                    </a:lnTo>
                    <a:lnTo>
                      <a:pt x="42426" y="29102"/>
                    </a:lnTo>
                    <a:lnTo>
                      <a:pt x="42697" y="29048"/>
                    </a:lnTo>
                    <a:lnTo>
                      <a:pt x="42913" y="28958"/>
                    </a:lnTo>
                    <a:lnTo>
                      <a:pt x="43076" y="28886"/>
                    </a:lnTo>
                    <a:lnTo>
                      <a:pt x="43130" y="28832"/>
                    </a:lnTo>
                    <a:lnTo>
                      <a:pt x="43166" y="28796"/>
                    </a:lnTo>
                    <a:lnTo>
                      <a:pt x="43202" y="28741"/>
                    </a:lnTo>
                    <a:lnTo>
                      <a:pt x="43220" y="28687"/>
                    </a:lnTo>
                    <a:lnTo>
                      <a:pt x="43238" y="28237"/>
                    </a:lnTo>
                    <a:lnTo>
                      <a:pt x="43220" y="27750"/>
                    </a:lnTo>
                    <a:lnTo>
                      <a:pt x="43184" y="27191"/>
                    </a:lnTo>
                    <a:lnTo>
                      <a:pt x="43094" y="26614"/>
                    </a:lnTo>
                    <a:lnTo>
                      <a:pt x="42967" y="26019"/>
                    </a:lnTo>
                    <a:lnTo>
                      <a:pt x="42823" y="25388"/>
                    </a:lnTo>
                    <a:lnTo>
                      <a:pt x="42625" y="24757"/>
                    </a:lnTo>
                    <a:lnTo>
                      <a:pt x="42408" y="24126"/>
                    </a:lnTo>
                    <a:lnTo>
                      <a:pt x="42156" y="23513"/>
                    </a:lnTo>
                    <a:lnTo>
                      <a:pt x="41849" y="22900"/>
                    </a:lnTo>
                    <a:lnTo>
                      <a:pt x="41705" y="22611"/>
                    </a:lnTo>
                    <a:lnTo>
                      <a:pt x="41543" y="22341"/>
                    </a:lnTo>
                    <a:lnTo>
                      <a:pt x="41363" y="22070"/>
                    </a:lnTo>
                    <a:lnTo>
                      <a:pt x="41182" y="21800"/>
                    </a:lnTo>
                    <a:lnTo>
                      <a:pt x="40984" y="21547"/>
                    </a:lnTo>
                    <a:lnTo>
                      <a:pt x="40786" y="21313"/>
                    </a:lnTo>
                    <a:lnTo>
                      <a:pt x="40587" y="21096"/>
                    </a:lnTo>
                    <a:lnTo>
                      <a:pt x="40371" y="20880"/>
                    </a:lnTo>
                    <a:lnTo>
                      <a:pt x="40137" y="20700"/>
                    </a:lnTo>
                    <a:lnTo>
                      <a:pt x="39920" y="20520"/>
                    </a:lnTo>
                    <a:lnTo>
                      <a:pt x="39668" y="20357"/>
                    </a:lnTo>
                    <a:lnTo>
                      <a:pt x="39433" y="20231"/>
                    </a:lnTo>
                    <a:lnTo>
                      <a:pt x="38911" y="19943"/>
                    </a:lnTo>
                    <a:lnTo>
                      <a:pt x="38388" y="19600"/>
                    </a:lnTo>
                    <a:lnTo>
                      <a:pt x="37829" y="19203"/>
                    </a:lnTo>
                    <a:lnTo>
                      <a:pt x="37288" y="18771"/>
                    </a:lnTo>
                    <a:lnTo>
                      <a:pt x="36729" y="18266"/>
                    </a:lnTo>
                    <a:lnTo>
                      <a:pt x="36188" y="17725"/>
                    </a:lnTo>
                    <a:lnTo>
                      <a:pt x="35665" y="17148"/>
                    </a:lnTo>
                    <a:lnTo>
                      <a:pt x="35160" y="16517"/>
                    </a:lnTo>
                    <a:lnTo>
                      <a:pt x="34926" y="16210"/>
                    </a:lnTo>
                    <a:lnTo>
                      <a:pt x="34691" y="15868"/>
                    </a:lnTo>
                    <a:lnTo>
                      <a:pt x="34475" y="15525"/>
                    </a:lnTo>
                    <a:lnTo>
                      <a:pt x="34259" y="15183"/>
                    </a:lnTo>
                    <a:lnTo>
                      <a:pt x="34042" y="14840"/>
                    </a:lnTo>
                    <a:lnTo>
                      <a:pt x="33862" y="14479"/>
                    </a:lnTo>
                    <a:lnTo>
                      <a:pt x="33682" y="14119"/>
                    </a:lnTo>
                    <a:lnTo>
                      <a:pt x="33501" y="13740"/>
                    </a:lnTo>
                    <a:lnTo>
                      <a:pt x="33357" y="13361"/>
                    </a:lnTo>
                    <a:lnTo>
                      <a:pt x="33213" y="12983"/>
                    </a:lnTo>
                    <a:lnTo>
                      <a:pt x="33087" y="12604"/>
                    </a:lnTo>
                    <a:lnTo>
                      <a:pt x="32978" y="12226"/>
                    </a:lnTo>
                    <a:lnTo>
                      <a:pt x="32888" y="11829"/>
                    </a:lnTo>
                    <a:lnTo>
                      <a:pt x="32834" y="11432"/>
                    </a:lnTo>
                    <a:lnTo>
                      <a:pt x="32780" y="11054"/>
                    </a:lnTo>
                    <a:lnTo>
                      <a:pt x="32744" y="10657"/>
                    </a:lnTo>
                    <a:lnTo>
                      <a:pt x="32690" y="9845"/>
                    </a:lnTo>
                    <a:lnTo>
                      <a:pt x="32636" y="9431"/>
                    </a:lnTo>
                    <a:lnTo>
                      <a:pt x="32582" y="9016"/>
                    </a:lnTo>
                    <a:lnTo>
                      <a:pt x="32510" y="8601"/>
                    </a:lnTo>
                    <a:lnTo>
                      <a:pt x="32420" y="8169"/>
                    </a:lnTo>
                    <a:lnTo>
                      <a:pt x="32311" y="7754"/>
                    </a:lnTo>
                    <a:lnTo>
                      <a:pt x="32203" y="7321"/>
                    </a:lnTo>
                    <a:lnTo>
                      <a:pt x="32077" y="6907"/>
                    </a:lnTo>
                    <a:lnTo>
                      <a:pt x="31933" y="6492"/>
                    </a:lnTo>
                    <a:lnTo>
                      <a:pt x="31770" y="6077"/>
                    </a:lnTo>
                    <a:lnTo>
                      <a:pt x="31590" y="5662"/>
                    </a:lnTo>
                    <a:lnTo>
                      <a:pt x="31392" y="5248"/>
                    </a:lnTo>
                    <a:lnTo>
                      <a:pt x="31193" y="4851"/>
                    </a:lnTo>
                    <a:lnTo>
                      <a:pt x="30959" y="4472"/>
                    </a:lnTo>
                    <a:lnTo>
                      <a:pt x="30707" y="4076"/>
                    </a:lnTo>
                    <a:lnTo>
                      <a:pt x="30436" y="3715"/>
                    </a:lnTo>
                    <a:lnTo>
                      <a:pt x="30148" y="3355"/>
                    </a:lnTo>
                    <a:lnTo>
                      <a:pt x="29823" y="2994"/>
                    </a:lnTo>
                    <a:lnTo>
                      <a:pt x="29499" y="2669"/>
                    </a:lnTo>
                    <a:lnTo>
                      <a:pt x="29138" y="2345"/>
                    </a:lnTo>
                    <a:lnTo>
                      <a:pt x="28759" y="2038"/>
                    </a:lnTo>
                    <a:lnTo>
                      <a:pt x="28345" y="1750"/>
                    </a:lnTo>
                    <a:lnTo>
                      <a:pt x="27930" y="1479"/>
                    </a:lnTo>
                    <a:lnTo>
                      <a:pt x="27461" y="1227"/>
                    </a:lnTo>
                    <a:lnTo>
                      <a:pt x="26992" y="1011"/>
                    </a:lnTo>
                    <a:lnTo>
                      <a:pt x="26488" y="794"/>
                    </a:lnTo>
                    <a:lnTo>
                      <a:pt x="25947" y="614"/>
                    </a:lnTo>
                    <a:lnTo>
                      <a:pt x="25388" y="452"/>
                    </a:lnTo>
                    <a:lnTo>
                      <a:pt x="24793" y="307"/>
                    </a:lnTo>
                    <a:lnTo>
                      <a:pt x="24180" y="199"/>
                    </a:lnTo>
                    <a:lnTo>
                      <a:pt x="23531" y="109"/>
                    </a:lnTo>
                    <a:lnTo>
                      <a:pt x="22737" y="37"/>
                    </a:lnTo>
                    <a:lnTo>
                      <a:pt x="2196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5"/>
              <p:cNvSpPr/>
              <p:nvPr/>
            </p:nvSpPr>
            <p:spPr>
              <a:xfrm>
                <a:off x="3432925" y="1591750"/>
                <a:ext cx="739725" cy="904700"/>
              </a:xfrm>
              <a:custGeom>
                <a:avLst/>
                <a:gdLst/>
                <a:ahLst/>
                <a:cxnLst/>
                <a:rect l="l" t="t" r="r" b="b"/>
                <a:pathLst>
                  <a:path w="29589" h="36188" extrusionOk="0">
                    <a:moveTo>
                      <a:pt x="5374" y="0"/>
                    </a:moveTo>
                    <a:lnTo>
                      <a:pt x="5085" y="19"/>
                    </a:lnTo>
                    <a:lnTo>
                      <a:pt x="4797" y="37"/>
                    </a:lnTo>
                    <a:lnTo>
                      <a:pt x="4508" y="73"/>
                    </a:lnTo>
                    <a:lnTo>
                      <a:pt x="4238" y="109"/>
                    </a:lnTo>
                    <a:lnTo>
                      <a:pt x="3967" y="163"/>
                    </a:lnTo>
                    <a:lnTo>
                      <a:pt x="3697" y="235"/>
                    </a:lnTo>
                    <a:lnTo>
                      <a:pt x="3426" y="307"/>
                    </a:lnTo>
                    <a:lnTo>
                      <a:pt x="3174" y="397"/>
                    </a:lnTo>
                    <a:lnTo>
                      <a:pt x="2921" y="487"/>
                    </a:lnTo>
                    <a:lnTo>
                      <a:pt x="2687" y="595"/>
                    </a:lnTo>
                    <a:lnTo>
                      <a:pt x="2453" y="722"/>
                    </a:lnTo>
                    <a:lnTo>
                      <a:pt x="2236" y="848"/>
                    </a:lnTo>
                    <a:lnTo>
                      <a:pt x="2020" y="974"/>
                    </a:lnTo>
                    <a:lnTo>
                      <a:pt x="1804" y="1118"/>
                    </a:lnTo>
                    <a:lnTo>
                      <a:pt x="1605" y="1263"/>
                    </a:lnTo>
                    <a:lnTo>
                      <a:pt x="1425" y="1425"/>
                    </a:lnTo>
                    <a:lnTo>
                      <a:pt x="1245" y="1587"/>
                    </a:lnTo>
                    <a:lnTo>
                      <a:pt x="1064" y="1767"/>
                    </a:lnTo>
                    <a:lnTo>
                      <a:pt x="920" y="1948"/>
                    </a:lnTo>
                    <a:lnTo>
                      <a:pt x="758" y="2146"/>
                    </a:lnTo>
                    <a:lnTo>
                      <a:pt x="632" y="2326"/>
                    </a:lnTo>
                    <a:lnTo>
                      <a:pt x="505" y="2525"/>
                    </a:lnTo>
                    <a:lnTo>
                      <a:pt x="397" y="2741"/>
                    </a:lnTo>
                    <a:lnTo>
                      <a:pt x="307" y="2939"/>
                    </a:lnTo>
                    <a:lnTo>
                      <a:pt x="217" y="3156"/>
                    </a:lnTo>
                    <a:lnTo>
                      <a:pt x="145" y="3372"/>
                    </a:lnTo>
                    <a:lnTo>
                      <a:pt x="91" y="3607"/>
                    </a:lnTo>
                    <a:lnTo>
                      <a:pt x="37" y="3823"/>
                    </a:lnTo>
                    <a:lnTo>
                      <a:pt x="19" y="4057"/>
                    </a:lnTo>
                    <a:lnTo>
                      <a:pt x="1" y="4292"/>
                    </a:lnTo>
                    <a:lnTo>
                      <a:pt x="1" y="4526"/>
                    </a:lnTo>
                    <a:lnTo>
                      <a:pt x="19" y="4779"/>
                    </a:lnTo>
                    <a:lnTo>
                      <a:pt x="6726" y="24107"/>
                    </a:lnTo>
                    <a:lnTo>
                      <a:pt x="2976" y="36188"/>
                    </a:lnTo>
                    <a:lnTo>
                      <a:pt x="26613" y="36188"/>
                    </a:lnTo>
                    <a:lnTo>
                      <a:pt x="23368" y="24107"/>
                    </a:lnTo>
                    <a:lnTo>
                      <a:pt x="29570" y="4779"/>
                    </a:lnTo>
                    <a:lnTo>
                      <a:pt x="29588" y="4526"/>
                    </a:lnTo>
                    <a:lnTo>
                      <a:pt x="29588" y="4292"/>
                    </a:lnTo>
                    <a:lnTo>
                      <a:pt x="29570" y="4057"/>
                    </a:lnTo>
                    <a:lnTo>
                      <a:pt x="29552" y="3823"/>
                    </a:lnTo>
                    <a:lnTo>
                      <a:pt x="29498" y="3607"/>
                    </a:lnTo>
                    <a:lnTo>
                      <a:pt x="29444" y="3372"/>
                    </a:lnTo>
                    <a:lnTo>
                      <a:pt x="29372" y="3156"/>
                    </a:lnTo>
                    <a:lnTo>
                      <a:pt x="29282" y="2939"/>
                    </a:lnTo>
                    <a:lnTo>
                      <a:pt x="29192" y="2741"/>
                    </a:lnTo>
                    <a:lnTo>
                      <a:pt x="29084" y="2525"/>
                    </a:lnTo>
                    <a:lnTo>
                      <a:pt x="28957" y="2326"/>
                    </a:lnTo>
                    <a:lnTo>
                      <a:pt x="28831" y="2146"/>
                    </a:lnTo>
                    <a:lnTo>
                      <a:pt x="28687" y="1948"/>
                    </a:lnTo>
                    <a:lnTo>
                      <a:pt x="28525" y="1767"/>
                    </a:lnTo>
                    <a:lnTo>
                      <a:pt x="28344" y="1587"/>
                    </a:lnTo>
                    <a:lnTo>
                      <a:pt x="28182" y="1425"/>
                    </a:lnTo>
                    <a:lnTo>
                      <a:pt x="27984" y="1263"/>
                    </a:lnTo>
                    <a:lnTo>
                      <a:pt x="27785" y="1118"/>
                    </a:lnTo>
                    <a:lnTo>
                      <a:pt x="27587" y="974"/>
                    </a:lnTo>
                    <a:lnTo>
                      <a:pt x="27371" y="848"/>
                    </a:lnTo>
                    <a:lnTo>
                      <a:pt x="27136" y="722"/>
                    </a:lnTo>
                    <a:lnTo>
                      <a:pt x="26902" y="595"/>
                    </a:lnTo>
                    <a:lnTo>
                      <a:pt x="26668" y="487"/>
                    </a:lnTo>
                    <a:lnTo>
                      <a:pt x="26415" y="397"/>
                    </a:lnTo>
                    <a:lnTo>
                      <a:pt x="26163" y="307"/>
                    </a:lnTo>
                    <a:lnTo>
                      <a:pt x="25892" y="235"/>
                    </a:lnTo>
                    <a:lnTo>
                      <a:pt x="25640" y="163"/>
                    </a:lnTo>
                    <a:lnTo>
                      <a:pt x="25351" y="109"/>
                    </a:lnTo>
                    <a:lnTo>
                      <a:pt x="25081" y="73"/>
                    </a:lnTo>
                    <a:lnTo>
                      <a:pt x="24792" y="37"/>
                    </a:lnTo>
                    <a:lnTo>
                      <a:pt x="24504" y="19"/>
                    </a:lnTo>
                    <a:lnTo>
                      <a:pt x="242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5"/>
              <p:cNvSpPr/>
              <p:nvPr/>
            </p:nvSpPr>
            <p:spPr>
              <a:xfrm>
                <a:off x="3170575" y="903875"/>
                <a:ext cx="399400" cy="924550"/>
              </a:xfrm>
              <a:custGeom>
                <a:avLst/>
                <a:gdLst/>
                <a:ahLst/>
                <a:cxnLst/>
                <a:rect l="l" t="t" r="r" b="b"/>
                <a:pathLst>
                  <a:path w="15976" h="36982" extrusionOk="0">
                    <a:moveTo>
                      <a:pt x="3066" y="1"/>
                    </a:moveTo>
                    <a:lnTo>
                      <a:pt x="2597" y="2345"/>
                    </a:lnTo>
                    <a:lnTo>
                      <a:pt x="1569" y="7610"/>
                    </a:lnTo>
                    <a:lnTo>
                      <a:pt x="1011" y="10477"/>
                    </a:lnTo>
                    <a:lnTo>
                      <a:pt x="524" y="13055"/>
                    </a:lnTo>
                    <a:lnTo>
                      <a:pt x="163" y="15002"/>
                    </a:lnTo>
                    <a:lnTo>
                      <a:pt x="55" y="15651"/>
                    </a:lnTo>
                    <a:lnTo>
                      <a:pt x="19" y="15994"/>
                    </a:lnTo>
                    <a:lnTo>
                      <a:pt x="1" y="16210"/>
                    </a:lnTo>
                    <a:lnTo>
                      <a:pt x="19" y="16427"/>
                    </a:lnTo>
                    <a:lnTo>
                      <a:pt x="37" y="16679"/>
                    </a:lnTo>
                    <a:lnTo>
                      <a:pt x="91" y="16950"/>
                    </a:lnTo>
                    <a:lnTo>
                      <a:pt x="181" y="17274"/>
                    </a:lnTo>
                    <a:lnTo>
                      <a:pt x="289" y="17653"/>
                    </a:lnTo>
                    <a:lnTo>
                      <a:pt x="452" y="18086"/>
                    </a:lnTo>
                    <a:lnTo>
                      <a:pt x="650" y="18572"/>
                    </a:lnTo>
                    <a:lnTo>
                      <a:pt x="902" y="19131"/>
                    </a:lnTo>
                    <a:lnTo>
                      <a:pt x="1209" y="19798"/>
                    </a:lnTo>
                    <a:lnTo>
                      <a:pt x="1588" y="20538"/>
                    </a:lnTo>
                    <a:lnTo>
                      <a:pt x="2020" y="21367"/>
                    </a:lnTo>
                    <a:lnTo>
                      <a:pt x="2525" y="22323"/>
                    </a:lnTo>
                    <a:lnTo>
                      <a:pt x="3102" y="23386"/>
                    </a:lnTo>
                    <a:lnTo>
                      <a:pt x="4490" y="25893"/>
                    </a:lnTo>
                    <a:lnTo>
                      <a:pt x="5266" y="27227"/>
                    </a:lnTo>
                    <a:lnTo>
                      <a:pt x="6005" y="28471"/>
                    </a:lnTo>
                    <a:lnTo>
                      <a:pt x="6708" y="29643"/>
                    </a:lnTo>
                    <a:lnTo>
                      <a:pt x="7393" y="30707"/>
                    </a:lnTo>
                    <a:lnTo>
                      <a:pt x="8042" y="31699"/>
                    </a:lnTo>
                    <a:lnTo>
                      <a:pt x="8673" y="32582"/>
                    </a:lnTo>
                    <a:lnTo>
                      <a:pt x="9268" y="33393"/>
                    </a:lnTo>
                    <a:lnTo>
                      <a:pt x="9827" y="34133"/>
                    </a:lnTo>
                    <a:lnTo>
                      <a:pt x="10368" y="34764"/>
                    </a:lnTo>
                    <a:lnTo>
                      <a:pt x="10873" y="35323"/>
                    </a:lnTo>
                    <a:lnTo>
                      <a:pt x="11378" y="35791"/>
                    </a:lnTo>
                    <a:lnTo>
                      <a:pt x="11612" y="36008"/>
                    </a:lnTo>
                    <a:lnTo>
                      <a:pt x="11829" y="36188"/>
                    </a:lnTo>
                    <a:lnTo>
                      <a:pt x="12063" y="36368"/>
                    </a:lnTo>
                    <a:lnTo>
                      <a:pt x="12280" y="36513"/>
                    </a:lnTo>
                    <a:lnTo>
                      <a:pt x="12478" y="36639"/>
                    </a:lnTo>
                    <a:lnTo>
                      <a:pt x="12694" y="36747"/>
                    </a:lnTo>
                    <a:lnTo>
                      <a:pt x="12893" y="36837"/>
                    </a:lnTo>
                    <a:lnTo>
                      <a:pt x="13091" y="36891"/>
                    </a:lnTo>
                    <a:lnTo>
                      <a:pt x="13271" y="36945"/>
                    </a:lnTo>
                    <a:lnTo>
                      <a:pt x="13452" y="36981"/>
                    </a:lnTo>
                    <a:lnTo>
                      <a:pt x="13614" y="36621"/>
                    </a:lnTo>
                    <a:lnTo>
                      <a:pt x="14047" y="35683"/>
                    </a:lnTo>
                    <a:lnTo>
                      <a:pt x="14317" y="35052"/>
                    </a:lnTo>
                    <a:lnTo>
                      <a:pt x="14605" y="34349"/>
                    </a:lnTo>
                    <a:lnTo>
                      <a:pt x="14894" y="33574"/>
                    </a:lnTo>
                    <a:lnTo>
                      <a:pt x="15182" y="32762"/>
                    </a:lnTo>
                    <a:lnTo>
                      <a:pt x="15453" y="31933"/>
                    </a:lnTo>
                    <a:lnTo>
                      <a:pt x="15669" y="31122"/>
                    </a:lnTo>
                    <a:lnTo>
                      <a:pt x="15759" y="30725"/>
                    </a:lnTo>
                    <a:lnTo>
                      <a:pt x="15850" y="30328"/>
                    </a:lnTo>
                    <a:lnTo>
                      <a:pt x="15904" y="29968"/>
                    </a:lnTo>
                    <a:lnTo>
                      <a:pt x="15958" y="29607"/>
                    </a:lnTo>
                    <a:lnTo>
                      <a:pt x="15976" y="29264"/>
                    </a:lnTo>
                    <a:lnTo>
                      <a:pt x="15976" y="28940"/>
                    </a:lnTo>
                    <a:lnTo>
                      <a:pt x="15958" y="28651"/>
                    </a:lnTo>
                    <a:lnTo>
                      <a:pt x="15922" y="28381"/>
                    </a:lnTo>
                    <a:lnTo>
                      <a:pt x="15832" y="28129"/>
                    </a:lnTo>
                    <a:lnTo>
                      <a:pt x="15741" y="27930"/>
                    </a:lnTo>
                    <a:lnTo>
                      <a:pt x="15669" y="27840"/>
                    </a:lnTo>
                    <a:lnTo>
                      <a:pt x="15597" y="27750"/>
                    </a:lnTo>
                    <a:lnTo>
                      <a:pt x="15525" y="27678"/>
                    </a:lnTo>
                    <a:lnTo>
                      <a:pt x="15435" y="27624"/>
                    </a:lnTo>
                    <a:lnTo>
                      <a:pt x="15092" y="27389"/>
                    </a:lnTo>
                    <a:lnTo>
                      <a:pt x="14750" y="27119"/>
                    </a:lnTo>
                    <a:lnTo>
                      <a:pt x="14389" y="26812"/>
                    </a:lnTo>
                    <a:lnTo>
                      <a:pt x="14010" y="26488"/>
                    </a:lnTo>
                    <a:lnTo>
                      <a:pt x="13632" y="26127"/>
                    </a:lnTo>
                    <a:lnTo>
                      <a:pt x="13271" y="25730"/>
                    </a:lnTo>
                    <a:lnTo>
                      <a:pt x="12875" y="25334"/>
                    </a:lnTo>
                    <a:lnTo>
                      <a:pt x="12496" y="24901"/>
                    </a:lnTo>
                    <a:lnTo>
                      <a:pt x="11721" y="23982"/>
                    </a:lnTo>
                    <a:lnTo>
                      <a:pt x="10963" y="23026"/>
                    </a:lnTo>
                    <a:lnTo>
                      <a:pt x="10224" y="22052"/>
                    </a:lnTo>
                    <a:lnTo>
                      <a:pt x="9521" y="21079"/>
                    </a:lnTo>
                    <a:lnTo>
                      <a:pt x="8854" y="20141"/>
                    </a:lnTo>
                    <a:lnTo>
                      <a:pt x="8223" y="19239"/>
                    </a:lnTo>
                    <a:lnTo>
                      <a:pt x="7195" y="17689"/>
                    </a:lnTo>
                    <a:lnTo>
                      <a:pt x="6528" y="16607"/>
                    </a:lnTo>
                    <a:lnTo>
                      <a:pt x="6275" y="16210"/>
                    </a:lnTo>
                    <a:lnTo>
                      <a:pt x="76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5"/>
              <p:cNvSpPr/>
              <p:nvPr/>
            </p:nvSpPr>
            <p:spPr>
              <a:xfrm>
                <a:off x="4044150" y="903875"/>
                <a:ext cx="385425" cy="9245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6982" extrusionOk="0">
                    <a:moveTo>
                      <a:pt x="7790" y="1"/>
                    </a:moveTo>
                    <a:lnTo>
                      <a:pt x="9142" y="16210"/>
                    </a:lnTo>
                    <a:lnTo>
                      <a:pt x="8223" y="17635"/>
                    </a:lnTo>
                    <a:lnTo>
                      <a:pt x="7213" y="19149"/>
                    </a:lnTo>
                    <a:lnTo>
                      <a:pt x="5969" y="20970"/>
                    </a:lnTo>
                    <a:lnTo>
                      <a:pt x="5284" y="21926"/>
                    </a:lnTo>
                    <a:lnTo>
                      <a:pt x="4581" y="22900"/>
                    </a:lnTo>
                    <a:lnTo>
                      <a:pt x="3859" y="23855"/>
                    </a:lnTo>
                    <a:lnTo>
                      <a:pt x="3156" y="24793"/>
                    </a:lnTo>
                    <a:lnTo>
                      <a:pt x="2453" y="25658"/>
                    </a:lnTo>
                    <a:lnTo>
                      <a:pt x="1768" y="26434"/>
                    </a:lnTo>
                    <a:lnTo>
                      <a:pt x="1443" y="26794"/>
                    </a:lnTo>
                    <a:lnTo>
                      <a:pt x="1137" y="27137"/>
                    </a:lnTo>
                    <a:lnTo>
                      <a:pt x="830" y="27425"/>
                    </a:lnTo>
                    <a:lnTo>
                      <a:pt x="542" y="27696"/>
                    </a:lnTo>
                    <a:lnTo>
                      <a:pt x="452" y="27768"/>
                    </a:lnTo>
                    <a:lnTo>
                      <a:pt x="379" y="27858"/>
                    </a:lnTo>
                    <a:lnTo>
                      <a:pt x="253" y="28056"/>
                    </a:lnTo>
                    <a:lnTo>
                      <a:pt x="163" y="28273"/>
                    </a:lnTo>
                    <a:lnTo>
                      <a:pt x="91" y="28543"/>
                    </a:lnTo>
                    <a:lnTo>
                      <a:pt x="37" y="28814"/>
                    </a:lnTo>
                    <a:lnTo>
                      <a:pt x="19" y="29120"/>
                    </a:lnTo>
                    <a:lnTo>
                      <a:pt x="1" y="29445"/>
                    </a:lnTo>
                    <a:lnTo>
                      <a:pt x="19" y="29787"/>
                    </a:lnTo>
                    <a:lnTo>
                      <a:pt x="37" y="30148"/>
                    </a:lnTo>
                    <a:lnTo>
                      <a:pt x="91" y="30527"/>
                    </a:lnTo>
                    <a:lnTo>
                      <a:pt x="145" y="30923"/>
                    </a:lnTo>
                    <a:lnTo>
                      <a:pt x="217" y="31302"/>
                    </a:lnTo>
                    <a:lnTo>
                      <a:pt x="379" y="32113"/>
                    </a:lnTo>
                    <a:lnTo>
                      <a:pt x="596" y="32907"/>
                    </a:lnTo>
                    <a:lnTo>
                      <a:pt x="812" y="33700"/>
                    </a:lnTo>
                    <a:lnTo>
                      <a:pt x="1047" y="34439"/>
                    </a:lnTo>
                    <a:lnTo>
                      <a:pt x="1281" y="35142"/>
                    </a:lnTo>
                    <a:lnTo>
                      <a:pt x="1497" y="35737"/>
                    </a:lnTo>
                    <a:lnTo>
                      <a:pt x="1840" y="36639"/>
                    </a:lnTo>
                    <a:lnTo>
                      <a:pt x="1966" y="36981"/>
                    </a:lnTo>
                    <a:lnTo>
                      <a:pt x="2146" y="36945"/>
                    </a:lnTo>
                    <a:lnTo>
                      <a:pt x="2345" y="36891"/>
                    </a:lnTo>
                    <a:lnTo>
                      <a:pt x="2525" y="36837"/>
                    </a:lnTo>
                    <a:lnTo>
                      <a:pt x="2723" y="36747"/>
                    </a:lnTo>
                    <a:lnTo>
                      <a:pt x="2940" y="36639"/>
                    </a:lnTo>
                    <a:lnTo>
                      <a:pt x="3156" y="36513"/>
                    </a:lnTo>
                    <a:lnTo>
                      <a:pt x="3373" y="36368"/>
                    </a:lnTo>
                    <a:lnTo>
                      <a:pt x="3589" y="36188"/>
                    </a:lnTo>
                    <a:lnTo>
                      <a:pt x="3823" y="36008"/>
                    </a:lnTo>
                    <a:lnTo>
                      <a:pt x="4058" y="35791"/>
                    </a:lnTo>
                    <a:lnTo>
                      <a:pt x="4544" y="35323"/>
                    </a:lnTo>
                    <a:lnTo>
                      <a:pt x="5049" y="34764"/>
                    </a:lnTo>
                    <a:lnTo>
                      <a:pt x="5590" y="34133"/>
                    </a:lnTo>
                    <a:lnTo>
                      <a:pt x="6167" y="33393"/>
                    </a:lnTo>
                    <a:lnTo>
                      <a:pt x="6762" y="32582"/>
                    </a:lnTo>
                    <a:lnTo>
                      <a:pt x="7375" y="31699"/>
                    </a:lnTo>
                    <a:lnTo>
                      <a:pt x="8024" y="30707"/>
                    </a:lnTo>
                    <a:lnTo>
                      <a:pt x="8710" y="29643"/>
                    </a:lnTo>
                    <a:lnTo>
                      <a:pt x="9413" y="28471"/>
                    </a:lnTo>
                    <a:lnTo>
                      <a:pt x="10152" y="27227"/>
                    </a:lnTo>
                    <a:lnTo>
                      <a:pt x="10927" y="25893"/>
                    </a:lnTo>
                    <a:lnTo>
                      <a:pt x="12334" y="23386"/>
                    </a:lnTo>
                    <a:lnTo>
                      <a:pt x="12911" y="22323"/>
                    </a:lnTo>
                    <a:lnTo>
                      <a:pt x="13415" y="21367"/>
                    </a:lnTo>
                    <a:lnTo>
                      <a:pt x="13830" y="20538"/>
                    </a:lnTo>
                    <a:lnTo>
                      <a:pt x="14209" y="19798"/>
                    </a:lnTo>
                    <a:lnTo>
                      <a:pt x="14515" y="19131"/>
                    </a:lnTo>
                    <a:lnTo>
                      <a:pt x="14768" y="18572"/>
                    </a:lnTo>
                    <a:lnTo>
                      <a:pt x="14966" y="18086"/>
                    </a:lnTo>
                    <a:lnTo>
                      <a:pt x="15128" y="17653"/>
                    </a:lnTo>
                    <a:lnTo>
                      <a:pt x="15237" y="17274"/>
                    </a:lnTo>
                    <a:lnTo>
                      <a:pt x="15327" y="16950"/>
                    </a:lnTo>
                    <a:lnTo>
                      <a:pt x="15381" y="16679"/>
                    </a:lnTo>
                    <a:lnTo>
                      <a:pt x="15399" y="16427"/>
                    </a:lnTo>
                    <a:lnTo>
                      <a:pt x="15417" y="16210"/>
                    </a:lnTo>
                    <a:lnTo>
                      <a:pt x="15399" y="15994"/>
                    </a:lnTo>
                    <a:lnTo>
                      <a:pt x="15363" y="15651"/>
                    </a:lnTo>
                    <a:lnTo>
                      <a:pt x="15255" y="15002"/>
                    </a:lnTo>
                    <a:lnTo>
                      <a:pt x="14894" y="13055"/>
                    </a:lnTo>
                    <a:lnTo>
                      <a:pt x="14407" y="10477"/>
                    </a:lnTo>
                    <a:lnTo>
                      <a:pt x="13848" y="7610"/>
                    </a:lnTo>
                    <a:lnTo>
                      <a:pt x="12820" y="2345"/>
                    </a:lnTo>
                    <a:lnTo>
                      <a:pt x="123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1988250" y="1788725"/>
                <a:ext cx="3643500" cy="2253400"/>
              </a:xfrm>
              <a:custGeom>
                <a:avLst/>
                <a:gdLst/>
                <a:ahLst/>
                <a:cxnLst/>
                <a:rect l="l" t="t" r="r" b="b"/>
                <a:pathLst>
                  <a:path w="145740" h="90136" extrusionOk="0">
                    <a:moveTo>
                      <a:pt x="9105" y="1"/>
                    </a:moveTo>
                    <a:lnTo>
                      <a:pt x="8637" y="19"/>
                    </a:lnTo>
                    <a:lnTo>
                      <a:pt x="8186" y="55"/>
                    </a:lnTo>
                    <a:lnTo>
                      <a:pt x="7717" y="109"/>
                    </a:lnTo>
                    <a:lnTo>
                      <a:pt x="7266" y="181"/>
                    </a:lnTo>
                    <a:lnTo>
                      <a:pt x="6834" y="289"/>
                    </a:lnTo>
                    <a:lnTo>
                      <a:pt x="6401" y="415"/>
                    </a:lnTo>
                    <a:lnTo>
                      <a:pt x="5968" y="560"/>
                    </a:lnTo>
                    <a:lnTo>
                      <a:pt x="5571" y="722"/>
                    </a:lnTo>
                    <a:lnTo>
                      <a:pt x="5157" y="902"/>
                    </a:lnTo>
                    <a:lnTo>
                      <a:pt x="4760" y="1101"/>
                    </a:lnTo>
                    <a:lnTo>
                      <a:pt x="4381" y="1317"/>
                    </a:lnTo>
                    <a:lnTo>
                      <a:pt x="4021" y="1551"/>
                    </a:lnTo>
                    <a:lnTo>
                      <a:pt x="3660" y="1804"/>
                    </a:lnTo>
                    <a:lnTo>
                      <a:pt x="3318" y="2074"/>
                    </a:lnTo>
                    <a:lnTo>
                      <a:pt x="2993" y="2363"/>
                    </a:lnTo>
                    <a:lnTo>
                      <a:pt x="2669" y="2669"/>
                    </a:lnTo>
                    <a:lnTo>
                      <a:pt x="2362" y="2976"/>
                    </a:lnTo>
                    <a:lnTo>
                      <a:pt x="2074" y="3318"/>
                    </a:lnTo>
                    <a:lnTo>
                      <a:pt x="1803" y="3661"/>
                    </a:lnTo>
                    <a:lnTo>
                      <a:pt x="1551" y="4022"/>
                    </a:lnTo>
                    <a:lnTo>
                      <a:pt x="1316" y="4382"/>
                    </a:lnTo>
                    <a:lnTo>
                      <a:pt x="1100" y="4761"/>
                    </a:lnTo>
                    <a:lnTo>
                      <a:pt x="902" y="5157"/>
                    </a:lnTo>
                    <a:lnTo>
                      <a:pt x="721" y="5554"/>
                    </a:lnTo>
                    <a:lnTo>
                      <a:pt x="559" y="5969"/>
                    </a:lnTo>
                    <a:lnTo>
                      <a:pt x="415" y="6402"/>
                    </a:lnTo>
                    <a:lnTo>
                      <a:pt x="288" y="6834"/>
                    </a:lnTo>
                    <a:lnTo>
                      <a:pt x="180" y="7267"/>
                    </a:lnTo>
                    <a:lnTo>
                      <a:pt x="108" y="7718"/>
                    </a:lnTo>
                    <a:lnTo>
                      <a:pt x="54" y="8169"/>
                    </a:lnTo>
                    <a:lnTo>
                      <a:pt x="18" y="8637"/>
                    </a:lnTo>
                    <a:lnTo>
                      <a:pt x="0" y="9106"/>
                    </a:lnTo>
                    <a:lnTo>
                      <a:pt x="0" y="81030"/>
                    </a:lnTo>
                    <a:lnTo>
                      <a:pt x="18" y="81498"/>
                    </a:lnTo>
                    <a:lnTo>
                      <a:pt x="54" y="81949"/>
                    </a:lnTo>
                    <a:lnTo>
                      <a:pt x="108" y="82418"/>
                    </a:lnTo>
                    <a:lnTo>
                      <a:pt x="180" y="82851"/>
                    </a:lnTo>
                    <a:lnTo>
                      <a:pt x="288" y="83302"/>
                    </a:lnTo>
                    <a:lnTo>
                      <a:pt x="415" y="83734"/>
                    </a:lnTo>
                    <a:lnTo>
                      <a:pt x="559" y="84149"/>
                    </a:lnTo>
                    <a:lnTo>
                      <a:pt x="721" y="84564"/>
                    </a:lnTo>
                    <a:lnTo>
                      <a:pt x="902" y="84978"/>
                    </a:lnTo>
                    <a:lnTo>
                      <a:pt x="1100" y="85357"/>
                    </a:lnTo>
                    <a:lnTo>
                      <a:pt x="1316" y="85754"/>
                    </a:lnTo>
                    <a:lnTo>
                      <a:pt x="1551" y="86114"/>
                    </a:lnTo>
                    <a:lnTo>
                      <a:pt x="1803" y="86475"/>
                    </a:lnTo>
                    <a:lnTo>
                      <a:pt x="2074" y="86817"/>
                    </a:lnTo>
                    <a:lnTo>
                      <a:pt x="2362" y="87142"/>
                    </a:lnTo>
                    <a:lnTo>
                      <a:pt x="2669" y="87467"/>
                    </a:lnTo>
                    <a:lnTo>
                      <a:pt x="2993" y="87773"/>
                    </a:lnTo>
                    <a:lnTo>
                      <a:pt x="3318" y="88062"/>
                    </a:lnTo>
                    <a:lnTo>
                      <a:pt x="3660" y="88332"/>
                    </a:lnTo>
                    <a:lnTo>
                      <a:pt x="4021" y="88584"/>
                    </a:lnTo>
                    <a:lnTo>
                      <a:pt x="4381" y="88819"/>
                    </a:lnTo>
                    <a:lnTo>
                      <a:pt x="4760" y="89035"/>
                    </a:lnTo>
                    <a:lnTo>
                      <a:pt x="5157" y="89234"/>
                    </a:lnTo>
                    <a:lnTo>
                      <a:pt x="5571" y="89414"/>
                    </a:lnTo>
                    <a:lnTo>
                      <a:pt x="5968" y="89576"/>
                    </a:lnTo>
                    <a:lnTo>
                      <a:pt x="6401" y="89720"/>
                    </a:lnTo>
                    <a:lnTo>
                      <a:pt x="6834" y="89847"/>
                    </a:lnTo>
                    <a:lnTo>
                      <a:pt x="7266" y="89955"/>
                    </a:lnTo>
                    <a:lnTo>
                      <a:pt x="7717" y="90027"/>
                    </a:lnTo>
                    <a:lnTo>
                      <a:pt x="8186" y="90081"/>
                    </a:lnTo>
                    <a:lnTo>
                      <a:pt x="8637" y="90117"/>
                    </a:lnTo>
                    <a:lnTo>
                      <a:pt x="9105" y="90135"/>
                    </a:lnTo>
                    <a:lnTo>
                      <a:pt x="136635" y="90135"/>
                    </a:lnTo>
                    <a:lnTo>
                      <a:pt x="137103" y="90117"/>
                    </a:lnTo>
                    <a:lnTo>
                      <a:pt x="137572" y="90081"/>
                    </a:lnTo>
                    <a:lnTo>
                      <a:pt x="138023" y="90027"/>
                    </a:lnTo>
                    <a:lnTo>
                      <a:pt x="138474" y="89955"/>
                    </a:lnTo>
                    <a:lnTo>
                      <a:pt x="138906" y="89847"/>
                    </a:lnTo>
                    <a:lnTo>
                      <a:pt x="139339" y="89720"/>
                    </a:lnTo>
                    <a:lnTo>
                      <a:pt x="139772" y="89576"/>
                    </a:lnTo>
                    <a:lnTo>
                      <a:pt x="140187" y="89414"/>
                    </a:lnTo>
                    <a:lnTo>
                      <a:pt x="140583" y="89234"/>
                    </a:lnTo>
                    <a:lnTo>
                      <a:pt x="140980" y="89035"/>
                    </a:lnTo>
                    <a:lnTo>
                      <a:pt x="141359" y="88819"/>
                    </a:lnTo>
                    <a:lnTo>
                      <a:pt x="141737" y="88584"/>
                    </a:lnTo>
                    <a:lnTo>
                      <a:pt x="142080" y="88332"/>
                    </a:lnTo>
                    <a:lnTo>
                      <a:pt x="142440" y="88062"/>
                    </a:lnTo>
                    <a:lnTo>
                      <a:pt x="142765" y="87773"/>
                    </a:lnTo>
                    <a:lnTo>
                      <a:pt x="143072" y="87467"/>
                    </a:lnTo>
                    <a:lnTo>
                      <a:pt x="143378" y="87142"/>
                    </a:lnTo>
                    <a:lnTo>
                      <a:pt x="143667" y="86817"/>
                    </a:lnTo>
                    <a:lnTo>
                      <a:pt x="143937" y="86475"/>
                    </a:lnTo>
                    <a:lnTo>
                      <a:pt x="144189" y="86114"/>
                    </a:lnTo>
                    <a:lnTo>
                      <a:pt x="144424" y="85754"/>
                    </a:lnTo>
                    <a:lnTo>
                      <a:pt x="144640" y="85357"/>
                    </a:lnTo>
                    <a:lnTo>
                      <a:pt x="144857" y="84978"/>
                    </a:lnTo>
                    <a:lnTo>
                      <a:pt x="145037" y="84564"/>
                    </a:lnTo>
                    <a:lnTo>
                      <a:pt x="145199" y="84149"/>
                    </a:lnTo>
                    <a:lnTo>
                      <a:pt x="145343" y="83734"/>
                    </a:lnTo>
                    <a:lnTo>
                      <a:pt x="145470" y="83302"/>
                    </a:lnTo>
                    <a:lnTo>
                      <a:pt x="145560" y="82851"/>
                    </a:lnTo>
                    <a:lnTo>
                      <a:pt x="145650" y="82418"/>
                    </a:lnTo>
                    <a:lnTo>
                      <a:pt x="145704" y="81949"/>
                    </a:lnTo>
                    <a:lnTo>
                      <a:pt x="145740" y="81498"/>
                    </a:lnTo>
                    <a:lnTo>
                      <a:pt x="145740" y="81030"/>
                    </a:lnTo>
                    <a:lnTo>
                      <a:pt x="145740" y="9106"/>
                    </a:lnTo>
                    <a:lnTo>
                      <a:pt x="145740" y="8637"/>
                    </a:lnTo>
                    <a:lnTo>
                      <a:pt x="145704" y="8169"/>
                    </a:lnTo>
                    <a:lnTo>
                      <a:pt x="145650" y="7718"/>
                    </a:lnTo>
                    <a:lnTo>
                      <a:pt x="145560" y="7267"/>
                    </a:lnTo>
                    <a:lnTo>
                      <a:pt x="145470" y="6834"/>
                    </a:lnTo>
                    <a:lnTo>
                      <a:pt x="145343" y="6402"/>
                    </a:lnTo>
                    <a:lnTo>
                      <a:pt x="145199" y="5969"/>
                    </a:lnTo>
                    <a:lnTo>
                      <a:pt x="145037" y="5554"/>
                    </a:lnTo>
                    <a:lnTo>
                      <a:pt x="144857" y="5157"/>
                    </a:lnTo>
                    <a:lnTo>
                      <a:pt x="144640" y="4761"/>
                    </a:lnTo>
                    <a:lnTo>
                      <a:pt x="144424" y="4382"/>
                    </a:lnTo>
                    <a:lnTo>
                      <a:pt x="144189" y="4022"/>
                    </a:lnTo>
                    <a:lnTo>
                      <a:pt x="143937" y="3661"/>
                    </a:lnTo>
                    <a:lnTo>
                      <a:pt x="143667" y="3318"/>
                    </a:lnTo>
                    <a:lnTo>
                      <a:pt x="143378" y="2976"/>
                    </a:lnTo>
                    <a:lnTo>
                      <a:pt x="143072" y="2669"/>
                    </a:lnTo>
                    <a:lnTo>
                      <a:pt x="142765" y="2363"/>
                    </a:lnTo>
                    <a:lnTo>
                      <a:pt x="142440" y="2074"/>
                    </a:lnTo>
                    <a:lnTo>
                      <a:pt x="142080" y="1804"/>
                    </a:lnTo>
                    <a:lnTo>
                      <a:pt x="141737" y="1551"/>
                    </a:lnTo>
                    <a:lnTo>
                      <a:pt x="141359" y="1317"/>
                    </a:lnTo>
                    <a:lnTo>
                      <a:pt x="140980" y="1101"/>
                    </a:lnTo>
                    <a:lnTo>
                      <a:pt x="140583" y="902"/>
                    </a:lnTo>
                    <a:lnTo>
                      <a:pt x="140187" y="722"/>
                    </a:lnTo>
                    <a:lnTo>
                      <a:pt x="139772" y="560"/>
                    </a:lnTo>
                    <a:lnTo>
                      <a:pt x="139339" y="415"/>
                    </a:lnTo>
                    <a:lnTo>
                      <a:pt x="138906" y="289"/>
                    </a:lnTo>
                    <a:lnTo>
                      <a:pt x="138474" y="181"/>
                    </a:lnTo>
                    <a:lnTo>
                      <a:pt x="138023" y="109"/>
                    </a:lnTo>
                    <a:lnTo>
                      <a:pt x="137572" y="55"/>
                    </a:lnTo>
                    <a:lnTo>
                      <a:pt x="137103" y="19"/>
                    </a:lnTo>
                    <a:lnTo>
                      <a:pt x="1366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2191975" y="1980300"/>
                <a:ext cx="480100" cy="480100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19204" extrusionOk="0">
                    <a:moveTo>
                      <a:pt x="2958" y="1"/>
                    </a:moveTo>
                    <a:lnTo>
                      <a:pt x="2633" y="55"/>
                    </a:lnTo>
                    <a:lnTo>
                      <a:pt x="2309" y="145"/>
                    </a:lnTo>
                    <a:lnTo>
                      <a:pt x="2002" y="253"/>
                    </a:lnTo>
                    <a:lnTo>
                      <a:pt x="1714" y="397"/>
                    </a:lnTo>
                    <a:lnTo>
                      <a:pt x="1443" y="560"/>
                    </a:lnTo>
                    <a:lnTo>
                      <a:pt x="1191" y="740"/>
                    </a:lnTo>
                    <a:lnTo>
                      <a:pt x="956" y="956"/>
                    </a:lnTo>
                    <a:lnTo>
                      <a:pt x="758" y="1191"/>
                    </a:lnTo>
                    <a:lnTo>
                      <a:pt x="560" y="1443"/>
                    </a:lnTo>
                    <a:lnTo>
                      <a:pt x="397" y="1714"/>
                    </a:lnTo>
                    <a:lnTo>
                      <a:pt x="253" y="2002"/>
                    </a:lnTo>
                    <a:lnTo>
                      <a:pt x="145" y="2309"/>
                    </a:lnTo>
                    <a:lnTo>
                      <a:pt x="73" y="2615"/>
                    </a:lnTo>
                    <a:lnTo>
                      <a:pt x="19" y="2940"/>
                    </a:lnTo>
                    <a:lnTo>
                      <a:pt x="1" y="3282"/>
                    </a:lnTo>
                    <a:lnTo>
                      <a:pt x="1" y="15922"/>
                    </a:lnTo>
                    <a:lnTo>
                      <a:pt x="19" y="16246"/>
                    </a:lnTo>
                    <a:lnTo>
                      <a:pt x="73" y="16571"/>
                    </a:lnTo>
                    <a:lnTo>
                      <a:pt x="145" y="16895"/>
                    </a:lnTo>
                    <a:lnTo>
                      <a:pt x="253" y="17184"/>
                    </a:lnTo>
                    <a:lnTo>
                      <a:pt x="397" y="17472"/>
                    </a:lnTo>
                    <a:lnTo>
                      <a:pt x="560" y="17743"/>
                    </a:lnTo>
                    <a:lnTo>
                      <a:pt x="758" y="17995"/>
                    </a:lnTo>
                    <a:lnTo>
                      <a:pt x="956" y="18230"/>
                    </a:lnTo>
                    <a:lnTo>
                      <a:pt x="1191" y="18446"/>
                    </a:lnTo>
                    <a:lnTo>
                      <a:pt x="1443" y="18644"/>
                    </a:lnTo>
                    <a:lnTo>
                      <a:pt x="1714" y="18806"/>
                    </a:lnTo>
                    <a:lnTo>
                      <a:pt x="2002" y="18933"/>
                    </a:lnTo>
                    <a:lnTo>
                      <a:pt x="2309" y="19059"/>
                    </a:lnTo>
                    <a:lnTo>
                      <a:pt x="2633" y="19131"/>
                    </a:lnTo>
                    <a:lnTo>
                      <a:pt x="2958" y="19185"/>
                    </a:lnTo>
                    <a:lnTo>
                      <a:pt x="3282" y="19203"/>
                    </a:lnTo>
                    <a:lnTo>
                      <a:pt x="15922" y="19203"/>
                    </a:lnTo>
                    <a:lnTo>
                      <a:pt x="16264" y="19185"/>
                    </a:lnTo>
                    <a:lnTo>
                      <a:pt x="16589" y="19131"/>
                    </a:lnTo>
                    <a:lnTo>
                      <a:pt x="16895" y="19059"/>
                    </a:lnTo>
                    <a:lnTo>
                      <a:pt x="17202" y="18933"/>
                    </a:lnTo>
                    <a:lnTo>
                      <a:pt x="17490" y="18806"/>
                    </a:lnTo>
                    <a:lnTo>
                      <a:pt x="17761" y="18644"/>
                    </a:lnTo>
                    <a:lnTo>
                      <a:pt x="18013" y="18446"/>
                    </a:lnTo>
                    <a:lnTo>
                      <a:pt x="18248" y="18230"/>
                    </a:lnTo>
                    <a:lnTo>
                      <a:pt x="18464" y="17995"/>
                    </a:lnTo>
                    <a:lnTo>
                      <a:pt x="18644" y="17743"/>
                    </a:lnTo>
                    <a:lnTo>
                      <a:pt x="18807" y="17472"/>
                    </a:lnTo>
                    <a:lnTo>
                      <a:pt x="18951" y="17184"/>
                    </a:lnTo>
                    <a:lnTo>
                      <a:pt x="19059" y="16895"/>
                    </a:lnTo>
                    <a:lnTo>
                      <a:pt x="19149" y="16571"/>
                    </a:lnTo>
                    <a:lnTo>
                      <a:pt x="19185" y="16246"/>
                    </a:lnTo>
                    <a:lnTo>
                      <a:pt x="19203" y="15922"/>
                    </a:lnTo>
                    <a:lnTo>
                      <a:pt x="19203" y="3282"/>
                    </a:lnTo>
                    <a:lnTo>
                      <a:pt x="19185" y="2940"/>
                    </a:lnTo>
                    <a:lnTo>
                      <a:pt x="19149" y="2615"/>
                    </a:lnTo>
                    <a:lnTo>
                      <a:pt x="19059" y="2309"/>
                    </a:lnTo>
                    <a:lnTo>
                      <a:pt x="18951" y="2002"/>
                    </a:lnTo>
                    <a:lnTo>
                      <a:pt x="18807" y="1714"/>
                    </a:lnTo>
                    <a:lnTo>
                      <a:pt x="18644" y="1443"/>
                    </a:lnTo>
                    <a:lnTo>
                      <a:pt x="18464" y="1191"/>
                    </a:lnTo>
                    <a:lnTo>
                      <a:pt x="18248" y="956"/>
                    </a:lnTo>
                    <a:lnTo>
                      <a:pt x="18013" y="740"/>
                    </a:lnTo>
                    <a:lnTo>
                      <a:pt x="17761" y="560"/>
                    </a:lnTo>
                    <a:lnTo>
                      <a:pt x="17490" y="397"/>
                    </a:lnTo>
                    <a:lnTo>
                      <a:pt x="17202" y="253"/>
                    </a:lnTo>
                    <a:lnTo>
                      <a:pt x="16895" y="145"/>
                    </a:lnTo>
                    <a:lnTo>
                      <a:pt x="16589" y="55"/>
                    </a:lnTo>
                    <a:lnTo>
                      <a:pt x="16264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2887050" y="1980300"/>
                <a:ext cx="480100" cy="480100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19204" extrusionOk="0">
                    <a:moveTo>
                      <a:pt x="2940" y="1"/>
                    </a:moveTo>
                    <a:lnTo>
                      <a:pt x="2615" y="55"/>
                    </a:lnTo>
                    <a:lnTo>
                      <a:pt x="2309" y="145"/>
                    </a:lnTo>
                    <a:lnTo>
                      <a:pt x="2002" y="253"/>
                    </a:lnTo>
                    <a:lnTo>
                      <a:pt x="1714" y="397"/>
                    </a:lnTo>
                    <a:lnTo>
                      <a:pt x="1443" y="560"/>
                    </a:lnTo>
                    <a:lnTo>
                      <a:pt x="1191" y="740"/>
                    </a:lnTo>
                    <a:lnTo>
                      <a:pt x="956" y="956"/>
                    </a:lnTo>
                    <a:lnTo>
                      <a:pt x="740" y="1191"/>
                    </a:lnTo>
                    <a:lnTo>
                      <a:pt x="560" y="1443"/>
                    </a:lnTo>
                    <a:lnTo>
                      <a:pt x="397" y="1714"/>
                    </a:lnTo>
                    <a:lnTo>
                      <a:pt x="253" y="2002"/>
                    </a:lnTo>
                    <a:lnTo>
                      <a:pt x="145" y="2309"/>
                    </a:lnTo>
                    <a:lnTo>
                      <a:pt x="73" y="2615"/>
                    </a:lnTo>
                    <a:lnTo>
                      <a:pt x="19" y="2940"/>
                    </a:lnTo>
                    <a:lnTo>
                      <a:pt x="1" y="3282"/>
                    </a:lnTo>
                    <a:lnTo>
                      <a:pt x="1" y="15922"/>
                    </a:lnTo>
                    <a:lnTo>
                      <a:pt x="19" y="16246"/>
                    </a:lnTo>
                    <a:lnTo>
                      <a:pt x="73" y="16571"/>
                    </a:lnTo>
                    <a:lnTo>
                      <a:pt x="145" y="16895"/>
                    </a:lnTo>
                    <a:lnTo>
                      <a:pt x="253" y="17184"/>
                    </a:lnTo>
                    <a:lnTo>
                      <a:pt x="397" y="17472"/>
                    </a:lnTo>
                    <a:lnTo>
                      <a:pt x="560" y="17743"/>
                    </a:lnTo>
                    <a:lnTo>
                      <a:pt x="740" y="17995"/>
                    </a:lnTo>
                    <a:lnTo>
                      <a:pt x="956" y="18230"/>
                    </a:lnTo>
                    <a:lnTo>
                      <a:pt x="1191" y="18446"/>
                    </a:lnTo>
                    <a:lnTo>
                      <a:pt x="1443" y="18644"/>
                    </a:lnTo>
                    <a:lnTo>
                      <a:pt x="1714" y="18806"/>
                    </a:lnTo>
                    <a:lnTo>
                      <a:pt x="2002" y="18933"/>
                    </a:lnTo>
                    <a:lnTo>
                      <a:pt x="2309" y="19059"/>
                    </a:lnTo>
                    <a:lnTo>
                      <a:pt x="2615" y="19131"/>
                    </a:lnTo>
                    <a:lnTo>
                      <a:pt x="2940" y="19185"/>
                    </a:lnTo>
                    <a:lnTo>
                      <a:pt x="3282" y="19203"/>
                    </a:lnTo>
                    <a:lnTo>
                      <a:pt x="15922" y="19203"/>
                    </a:lnTo>
                    <a:lnTo>
                      <a:pt x="16264" y="19185"/>
                    </a:lnTo>
                    <a:lnTo>
                      <a:pt x="16589" y="19131"/>
                    </a:lnTo>
                    <a:lnTo>
                      <a:pt x="16895" y="19059"/>
                    </a:lnTo>
                    <a:lnTo>
                      <a:pt x="17202" y="18933"/>
                    </a:lnTo>
                    <a:lnTo>
                      <a:pt x="17490" y="18806"/>
                    </a:lnTo>
                    <a:lnTo>
                      <a:pt x="17761" y="18644"/>
                    </a:lnTo>
                    <a:lnTo>
                      <a:pt x="18013" y="18446"/>
                    </a:lnTo>
                    <a:lnTo>
                      <a:pt x="18247" y="18230"/>
                    </a:lnTo>
                    <a:lnTo>
                      <a:pt x="18464" y="17995"/>
                    </a:lnTo>
                    <a:lnTo>
                      <a:pt x="18644" y="17743"/>
                    </a:lnTo>
                    <a:lnTo>
                      <a:pt x="18806" y="17472"/>
                    </a:lnTo>
                    <a:lnTo>
                      <a:pt x="18951" y="17184"/>
                    </a:lnTo>
                    <a:lnTo>
                      <a:pt x="19059" y="16895"/>
                    </a:lnTo>
                    <a:lnTo>
                      <a:pt x="19131" y="16571"/>
                    </a:lnTo>
                    <a:lnTo>
                      <a:pt x="19185" y="16246"/>
                    </a:lnTo>
                    <a:lnTo>
                      <a:pt x="19203" y="15922"/>
                    </a:lnTo>
                    <a:lnTo>
                      <a:pt x="19203" y="3282"/>
                    </a:lnTo>
                    <a:lnTo>
                      <a:pt x="19185" y="2940"/>
                    </a:lnTo>
                    <a:lnTo>
                      <a:pt x="19131" y="2615"/>
                    </a:lnTo>
                    <a:lnTo>
                      <a:pt x="19059" y="2309"/>
                    </a:lnTo>
                    <a:lnTo>
                      <a:pt x="18951" y="2002"/>
                    </a:lnTo>
                    <a:lnTo>
                      <a:pt x="18806" y="1714"/>
                    </a:lnTo>
                    <a:lnTo>
                      <a:pt x="18644" y="1443"/>
                    </a:lnTo>
                    <a:lnTo>
                      <a:pt x="18464" y="1191"/>
                    </a:lnTo>
                    <a:lnTo>
                      <a:pt x="18247" y="956"/>
                    </a:lnTo>
                    <a:lnTo>
                      <a:pt x="18013" y="740"/>
                    </a:lnTo>
                    <a:lnTo>
                      <a:pt x="17761" y="560"/>
                    </a:lnTo>
                    <a:lnTo>
                      <a:pt x="17490" y="397"/>
                    </a:lnTo>
                    <a:lnTo>
                      <a:pt x="17202" y="253"/>
                    </a:lnTo>
                    <a:lnTo>
                      <a:pt x="16895" y="145"/>
                    </a:lnTo>
                    <a:lnTo>
                      <a:pt x="16589" y="55"/>
                    </a:lnTo>
                    <a:lnTo>
                      <a:pt x="16264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3582125" y="1980300"/>
                <a:ext cx="480100" cy="480100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19204" extrusionOk="0">
                    <a:moveTo>
                      <a:pt x="2940" y="1"/>
                    </a:moveTo>
                    <a:lnTo>
                      <a:pt x="2615" y="55"/>
                    </a:lnTo>
                    <a:lnTo>
                      <a:pt x="2309" y="145"/>
                    </a:lnTo>
                    <a:lnTo>
                      <a:pt x="2002" y="253"/>
                    </a:lnTo>
                    <a:lnTo>
                      <a:pt x="1714" y="397"/>
                    </a:lnTo>
                    <a:lnTo>
                      <a:pt x="1443" y="560"/>
                    </a:lnTo>
                    <a:lnTo>
                      <a:pt x="1191" y="740"/>
                    </a:lnTo>
                    <a:lnTo>
                      <a:pt x="956" y="956"/>
                    </a:lnTo>
                    <a:lnTo>
                      <a:pt x="740" y="1191"/>
                    </a:lnTo>
                    <a:lnTo>
                      <a:pt x="560" y="1443"/>
                    </a:lnTo>
                    <a:lnTo>
                      <a:pt x="397" y="1714"/>
                    </a:lnTo>
                    <a:lnTo>
                      <a:pt x="253" y="2002"/>
                    </a:lnTo>
                    <a:lnTo>
                      <a:pt x="145" y="2309"/>
                    </a:lnTo>
                    <a:lnTo>
                      <a:pt x="55" y="2615"/>
                    </a:lnTo>
                    <a:lnTo>
                      <a:pt x="19" y="2940"/>
                    </a:lnTo>
                    <a:lnTo>
                      <a:pt x="1" y="3282"/>
                    </a:lnTo>
                    <a:lnTo>
                      <a:pt x="1" y="15922"/>
                    </a:lnTo>
                    <a:lnTo>
                      <a:pt x="19" y="16246"/>
                    </a:lnTo>
                    <a:lnTo>
                      <a:pt x="55" y="16571"/>
                    </a:lnTo>
                    <a:lnTo>
                      <a:pt x="145" y="16895"/>
                    </a:lnTo>
                    <a:lnTo>
                      <a:pt x="253" y="17184"/>
                    </a:lnTo>
                    <a:lnTo>
                      <a:pt x="397" y="17472"/>
                    </a:lnTo>
                    <a:lnTo>
                      <a:pt x="560" y="17743"/>
                    </a:lnTo>
                    <a:lnTo>
                      <a:pt x="740" y="17995"/>
                    </a:lnTo>
                    <a:lnTo>
                      <a:pt x="956" y="18230"/>
                    </a:lnTo>
                    <a:lnTo>
                      <a:pt x="1191" y="18446"/>
                    </a:lnTo>
                    <a:lnTo>
                      <a:pt x="1443" y="18644"/>
                    </a:lnTo>
                    <a:lnTo>
                      <a:pt x="1714" y="18806"/>
                    </a:lnTo>
                    <a:lnTo>
                      <a:pt x="2002" y="18933"/>
                    </a:lnTo>
                    <a:lnTo>
                      <a:pt x="2309" y="19059"/>
                    </a:lnTo>
                    <a:lnTo>
                      <a:pt x="2615" y="19131"/>
                    </a:lnTo>
                    <a:lnTo>
                      <a:pt x="2940" y="19185"/>
                    </a:lnTo>
                    <a:lnTo>
                      <a:pt x="3282" y="19203"/>
                    </a:lnTo>
                    <a:lnTo>
                      <a:pt x="15921" y="19203"/>
                    </a:lnTo>
                    <a:lnTo>
                      <a:pt x="16246" y="19185"/>
                    </a:lnTo>
                    <a:lnTo>
                      <a:pt x="16571" y="19131"/>
                    </a:lnTo>
                    <a:lnTo>
                      <a:pt x="16895" y="19059"/>
                    </a:lnTo>
                    <a:lnTo>
                      <a:pt x="17202" y="18933"/>
                    </a:lnTo>
                    <a:lnTo>
                      <a:pt x="17490" y="18806"/>
                    </a:lnTo>
                    <a:lnTo>
                      <a:pt x="17761" y="18644"/>
                    </a:lnTo>
                    <a:lnTo>
                      <a:pt x="18013" y="18446"/>
                    </a:lnTo>
                    <a:lnTo>
                      <a:pt x="18247" y="18230"/>
                    </a:lnTo>
                    <a:lnTo>
                      <a:pt x="18446" y="17995"/>
                    </a:lnTo>
                    <a:lnTo>
                      <a:pt x="18644" y="17743"/>
                    </a:lnTo>
                    <a:lnTo>
                      <a:pt x="18806" y="17472"/>
                    </a:lnTo>
                    <a:lnTo>
                      <a:pt x="18951" y="17184"/>
                    </a:lnTo>
                    <a:lnTo>
                      <a:pt x="19059" y="16895"/>
                    </a:lnTo>
                    <a:lnTo>
                      <a:pt x="19131" y="16571"/>
                    </a:lnTo>
                    <a:lnTo>
                      <a:pt x="19185" y="16246"/>
                    </a:lnTo>
                    <a:lnTo>
                      <a:pt x="19203" y="15922"/>
                    </a:lnTo>
                    <a:lnTo>
                      <a:pt x="19203" y="3282"/>
                    </a:lnTo>
                    <a:lnTo>
                      <a:pt x="19185" y="2940"/>
                    </a:lnTo>
                    <a:lnTo>
                      <a:pt x="19131" y="2615"/>
                    </a:lnTo>
                    <a:lnTo>
                      <a:pt x="19059" y="2309"/>
                    </a:lnTo>
                    <a:lnTo>
                      <a:pt x="18951" y="2002"/>
                    </a:lnTo>
                    <a:lnTo>
                      <a:pt x="18806" y="1714"/>
                    </a:lnTo>
                    <a:lnTo>
                      <a:pt x="18644" y="1443"/>
                    </a:lnTo>
                    <a:lnTo>
                      <a:pt x="18446" y="1191"/>
                    </a:lnTo>
                    <a:lnTo>
                      <a:pt x="18247" y="956"/>
                    </a:lnTo>
                    <a:lnTo>
                      <a:pt x="18013" y="740"/>
                    </a:lnTo>
                    <a:lnTo>
                      <a:pt x="17761" y="560"/>
                    </a:lnTo>
                    <a:lnTo>
                      <a:pt x="17490" y="397"/>
                    </a:lnTo>
                    <a:lnTo>
                      <a:pt x="17202" y="253"/>
                    </a:lnTo>
                    <a:lnTo>
                      <a:pt x="16895" y="145"/>
                    </a:lnTo>
                    <a:lnTo>
                      <a:pt x="16571" y="55"/>
                    </a:lnTo>
                    <a:lnTo>
                      <a:pt x="16246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4276750" y="1980300"/>
                <a:ext cx="480525" cy="480100"/>
              </a:xfrm>
              <a:custGeom>
                <a:avLst/>
                <a:gdLst/>
                <a:ahLst/>
                <a:cxnLst/>
                <a:rect l="l" t="t" r="r" b="b"/>
                <a:pathLst>
                  <a:path w="19221" h="19204" extrusionOk="0">
                    <a:moveTo>
                      <a:pt x="2958" y="1"/>
                    </a:moveTo>
                    <a:lnTo>
                      <a:pt x="2633" y="55"/>
                    </a:lnTo>
                    <a:lnTo>
                      <a:pt x="2326" y="145"/>
                    </a:lnTo>
                    <a:lnTo>
                      <a:pt x="2020" y="253"/>
                    </a:lnTo>
                    <a:lnTo>
                      <a:pt x="1731" y="397"/>
                    </a:lnTo>
                    <a:lnTo>
                      <a:pt x="1461" y="560"/>
                    </a:lnTo>
                    <a:lnTo>
                      <a:pt x="1209" y="740"/>
                    </a:lnTo>
                    <a:lnTo>
                      <a:pt x="974" y="956"/>
                    </a:lnTo>
                    <a:lnTo>
                      <a:pt x="758" y="1191"/>
                    </a:lnTo>
                    <a:lnTo>
                      <a:pt x="577" y="1443"/>
                    </a:lnTo>
                    <a:lnTo>
                      <a:pt x="397" y="1714"/>
                    </a:lnTo>
                    <a:lnTo>
                      <a:pt x="271" y="2002"/>
                    </a:lnTo>
                    <a:lnTo>
                      <a:pt x="163" y="2309"/>
                    </a:lnTo>
                    <a:lnTo>
                      <a:pt x="73" y="2615"/>
                    </a:lnTo>
                    <a:lnTo>
                      <a:pt x="19" y="2940"/>
                    </a:lnTo>
                    <a:lnTo>
                      <a:pt x="1" y="3282"/>
                    </a:lnTo>
                    <a:lnTo>
                      <a:pt x="1" y="15922"/>
                    </a:lnTo>
                    <a:lnTo>
                      <a:pt x="19" y="16246"/>
                    </a:lnTo>
                    <a:lnTo>
                      <a:pt x="73" y="16571"/>
                    </a:lnTo>
                    <a:lnTo>
                      <a:pt x="163" y="16895"/>
                    </a:lnTo>
                    <a:lnTo>
                      <a:pt x="271" y="17184"/>
                    </a:lnTo>
                    <a:lnTo>
                      <a:pt x="397" y="17472"/>
                    </a:lnTo>
                    <a:lnTo>
                      <a:pt x="577" y="17743"/>
                    </a:lnTo>
                    <a:lnTo>
                      <a:pt x="758" y="17995"/>
                    </a:lnTo>
                    <a:lnTo>
                      <a:pt x="974" y="18230"/>
                    </a:lnTo>
                    <a:lnTo>
                      <a:pt x="1209" y="18446"/>
                    </a:lnTo>
                    <a:lnTo>
                      <a:pt x="1461" y="18644"/>
                    </a:lnTo>
                    <a:lnTo>
                      <a:pt x="1731" y="18806"/>
                    </a:lnTo>
                    <a:lnTo>
                      <a:pt x="2020" y="18933"/>
                    </a:lnTo>
                    <a:lnTo>
                      <a:pt x="2326" y="19059"/>
                    </a:lnTo>
                    <a:lnTo>
                      <a:pt x="2633" y="19131"/>
                    </a:lnTo>
                    <a:lnTo>
                      <a:pt x="2958" y="19185"/>
                    </a:lnTo>
                    <a:lnTo>
                      <a:pt x="3300" y="19203"/>
                    </a:lnTo>
                    <a:lnTo>
                      <a:pt x="15939" y="19203"/>
                    </a:lnTo>
                    <a:lnTo>
                      <a:pt x="16264" y="19185"/>
                    </a:lnTo>
                    <a:lnTo>
                      <a:pt x="16589" y="19131"/>
                    </a:lnTo>
                    <a:lnTo>
                      <a:pt x="16913" y="19059"/>
                    </a:lnTo>
                    <a:lnTo>
                      <a:pt x="17202" y="18933"/>
                    </a:lnTo>
                    <a:lnTo>
                      <a:pt x="17490" y="18806"/>
                    </a:lnTo>
                    <a:lnTo>
                      <a:pt x="17761" y="18644"/>
                    </a:lnTo>
                    <a:lnTo>
                      <a:pt x="18013" y="18446"/>
                    </a:lnTo>
                    <a:lnTo>
                      <a:pt x="18247" y="18230"/>
                    </a:lnTo>
                    <a:lnTo>
                      <a:pt x="18464" y="17995"/>
                    </a:lnTo>
                    <a:lnTo>
                      <a:pt x="18662" y="17743"/>
                    </a:lnTo>
                    <a:lnTo>
                      <a:pt x="18824" y="17472"/>
                    </a:lnTo>
                    <a:lnTo>
                      <a:pt x="18951" y="17184"/>
                    </a:lnTo>
                    <a:lnTo>
                      <a:pt x="19077" y="16895"/>
                    </a:lnTo>
                    <a:lnTo>
                      <a:pt x="19149" y="16571"/>
                    </a:lnTo>
                    <a:lnTo>
                      <a:pt x="19203" y="16246"/>
                    </a:lnTo>
                    <a:lnTo>
                      <a:pt x="19221" y="15922"/>
                    </a:lnTo>
                    <a:lnTo>
                      <a:pt x="19221" y="3282"/>
                    </a:lnTo>
                    <a:lnTo>
                      <a:pt x="19203" y="2940"/>
                    </a:lnTo>
                    <a:lnTo>
                      <a:pt x="19149" y="2615"/>
                    </a:lnTo>
                    <a:lnTo>
                      <a:pt x="19077" y="2309"/>
                    </a:lnTo>
                    <a:lnTo>
                      <a:pt x="18951" y="2002"/>
                    </a:lnTo>
                    <a:lnTo>
                      <a:pt x="18824" y="1714"/>
                    </a:lnTo>
                    <a:lnTo>
                      <a:pt x="18662" y="1443"/>
                    </a:lnTo>
                    <a:lnTo>
                      <a:pt x="18464" y="1191"/>
                    </a:lnTo>
                    <a:lnTo>
                      <a:pt x="18247" y="956"/>
                    </a:lnTo>
                    <a:lnTo>
                      <a:pt x="18013" y="740"/>
                    </a:lnTo>
                    <a:lnTo>
                      <a:pt x="17761" y="560"/>
                    </a:lnTo>
                    <a:lnTo>
                      <a:pt x="17490" y="397"/>
                    </a:lnTo>
                    <a:lnTo>
                      <a:pt x="17202" y="253"/>
                    </a:lnTo>
                    <a:lnTo>
                      <a:pt x="16913" y="145"/>
                    </a:lnTo>
                    <a:lnTo>
                      <a:pt x="16589" y="55"/>
                    </a:lnTo>
                    <a:lnTo>
                      <a:pt x="16264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4971825" y="1980300"/>
                <a:ext cx="480525" cy="480100"/>
              </a:xfrm>
              <a:custGeom>
                <a:avLst/>
                <a:gdLst/>
                <a:ahLst/>
                <a:cxnLst/>
                <a:rect l="l" t="t" r="r" b="b"/>
                <a:pathLst>
                  <a:path w="19221" h="19204" extrusionOk="0">
                    <a:moveTo>
                      <a:pt x="2957" y="1"/>
                    </a:moveTo>
                    <a:lnTo>
                      <a:pt x="2633" y="55"/>
                    </a:lnTo>
                    <a:lnTo>
                      <a:pt x="2308" y="145"/>
                    </a:lnTo>
                    <a:lnTo>
                      <a:pt x="2020" y="253"/>
                    </a:lnTo>
                    <a:lnTo>
                      <a:pt x="1731" y="397"/>
                    </a:lnTo>
                    <a:lnTo>
                      <a:pt x="1461" y="560"/>
                    </a:lnTo>
                    <a:lnTo>
                      <a:pt x="1208" y="740"/>
                    </a:lnTo>
                    <a:lnTo>
                      <a:pt x="974" y="956"/>
                    </a:lnTo>
                    <a:lnTo>
                      <a:pt x="758" y="1191"/>
                    </a:lnTo>
                    <a:lnTo>
                      <a:pt x="559" y="1443"/>
                    </a:lnTo>
                    <a:lnTo>
                      <a:pt x="397" y="1714"/>
                    </a:lnTo>
                    <a:lnTo>
                      <a:pt x="271" y="2002"/>
                    </a:lnTo>
                    <a:lnTo>
                      <a:pt x="163" y="2309"/>
                    </a:lnTo>
                    <a:lnTo>
                      <a:pt x="73" y="2615"/>
                    </a:lnTo>
                    <a:lnTo>
                      <a:pt x="18" y="2940"/>
                    </a:lnTo>
                    <a:lnTo>
                      <a:pt x="0" y="3282"/>
                    </a:lnTo>
                    <a:lnTo>
                      <a:pt x="0" y="15922"/>
                    </a:lnTo>
                    <a:lnTo>
                      <a:pt x="18" y="16246"/>
                    </a:lnTo>
                    <a:lnTo>
                      <a:pt x="73" y="16571"/>
                    </a:lnTo>
                    <a:lnTo>
                      <a:pt x="163" y="16895"/>
                    </a:lnTo>
                    <a:lnTo>
                      <a:pt x="271" y="17184"/>
                    </a:lnTo>
                    <a:lnTo>
                      <a:pt x="397" y="17472"/>
                    </a:lnTo>
                    <a:lnTo>
                      <a:pt x="559" y="17743"/>
                    </a:lnTo>
                    <a:lnTo>
                      <a:pt x="758" y="17995"/>
                    </a:lnTo>
                    <a:lnTo>
                      <a:pt x="974" y="18230"/>
                    </a:lnTo>
                    <a:lnTo>
                      <a:pt x="1208" y="18446"/>
                    </a:lnTo>
                    <a:lnTo>
                      <a:pt x="1461" y="18644"/>
                    </a:lnTo>
                    <a:lnTo>
                      <a:pt x="1731" y="18806"/>
                    </a:lnTo>
                    <a:lnTo>
                      <a:pt x="2020" y="18933"/>
                    </a:lnTo>
                    <a:lnTo>
                      <a:pt x="2308" y="19059"/>
                    </a:lnTo>
                    <a:lnTo>
                      <a:pt x="2633" y="19131"/>
                    </a:lnTo>
                    <a:lnTo>
                      <a:pt x="2957" y="19185"/>
                    </a:lnTo>
                    <a:lnTo>
                      <a:pt x="3300" y="19203"/>
                    </a:lnTo>
                    <a:lnTo>
                      <a:pt x="15921" y="19203"/>
                    </a:lnTo>
                    <a:lnTo>
                      <a:pt x="16264" y="19185"/>
                    </a:lnTo>
                    <a:lnTo>
                      <a:pt x="16588" y="19131"/>
                    </a:lnTo>
                    <a:lnTo>
                      <a:pt x="16913" y="19059"/>
                    </a:lnTo>
                    <a:lnTo>
                      <a:pt x="17201" y="18933"/>
                    </a:lnTo>
                    <a:lnTo>
                      <a:pt x="17490" y="18806"/>
                    </a:lnTo>
                    <a:lnTo>
                      <a:pt x="17760" y="18644"/>
                    </a:lnTo>
                    <a:lnTo>
                      <a:pt x="18013" y="18446"/>
                    </a:lnTo>
                    <a:lnTo>
                      <a:pt x="18247" y="18230"/>
                    </a:lnTo>
                    <a:lnTo>
                      <a:pt x="18464" y="17995"/>
                    </a:lnTo>
                    <a:lnTo>
                      <a:pt x="18644" y="17743"/>
                    </a:lnTo>
                    <a:lnTo>
                      <a:pt x="18824" y="17472"/>
                    </a:lnTo>
                    <a:lnTo>
                      <a:pt x="18950" y="17184"/>
                    </a:lnTo>
                    <a:lnTo>
                      <a:pt x="19059" y="16895"/>
                    </a:lnTo>
                    <a:lnTo>
                      <a:pt x="19149" y="16571"/>
                    </a:lnTo>
                    <a:lnTo>
                      <a:pt x="19203" y="16246"/>
                    </a:lnTo>
                    <a:lnTo>
                      <a:pt x="19221" y="15922"/>
                    </a:lnTo>
                    <a:lnTo>
                      <a:pt x="19221" y="3282"/>
                    </a:lnTo>
                    <a:lnTo>
                      <a:pt x="19203" y="2940"/>
                    </a:lnTo>
                    <a:lnTo>
                      <a:pt x="19149" y="2615"/>
                    </a:lnTo>
                    <a:lnTo>
                      <a:pt x="19059" y="2309"/>
                    </a:lnTo>
                    <a:lnTo>
                      <a:pt x="18950" y="2002"/>
                    </a:lnTo>
                    <a:lnTo>
                      <a:pt x="18824" y="1714"/>
                    </a:lnTo>
                    <a:lnTo>
                      <a:pt x="18644" y="1443"/>
                    </a:lnTo>
                    <a:lnTo>
                      <a:pt x="18464" y="1191"/>
                    </a:lnTo>
                    <a:lnTo>
                      <a:pt x="18247" y="956"/>
                    </a:lnTo>
                    <a:lnTo>
                      <a:pt x="18013" y="740"/>
                    </a:lnTo>
                    <a:lnTo>
                      <a:pt x="17760" y="560"/>
                    </a:lnTo>
                    <a:lnTo>
                      <a:pt x="17490" y="397"/>
                    </a:lnTo>
                    <a:lnTo>
                      <a:pt x="17201" y="253"/>
                    </a:lnTo>
                    <a:lnTo>
                      <a:pt x="16913" y="145"/>
                    </a:lnTo>
                    <a:lnTo>
                      <a:pt x="16588" y="55"/>
                    </a:lnTo>
                    <a:lnTo>
                      <a:pt x="16264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2191975" y="2663200"/>
                <a:ext cx="480100" cy="480100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19204" extrusionOk="0">
                    <a:moveTo>
                      <a:pt x="3282" y="1"/>
                    </a:moveTo>
                    <a:lnTo>
                      <a:pt x="2958" y="19"/>
                    </a:lnTo>
                    <a:lnTo>
                      <a:pt x="2633" y="73"/>
                    </a:lnTo>
                    <a:lnTo>
                      <a:pt x="2309" y="145"/>
                    </a:lnTo>
                    <a:lnTo>
                      <a:pt x="2002" y="253"/>
                    </a:lnTo>
                    <a:lnTo>
                      <a:pt x="1714" y="398"/>
                    </a:lnTo>
                    <a:lnTo>
                      <a:pt x="1443" y="560"/>
                    </a:lnTo>
                    <a:lnTo>
                      <a:pt x="1191" y="758"/>
                    </a:lnTo>
                    <a:lnTo>
                      <a:pt x="956" y="975"/>
                    </a:lnTo>
                    <a:lnTo>
                      <a:pt x="758" y="1191"/>
                    </a:lnTo>
                    <a:lnTo>
                      <a:pt x="560" y="1461"/>
                    </a:lnTo>
                    <a:lnTo>
                      <a:pt x="397" y="1732"/>
                    </a:lnTo>
                    <a:lnTo>
                      <a:pt x="253" y="2002"/>
                    </a:lnTo>
                    <a:lnTo>
                      <a:pt x="145" y="2309"/>
                    </a:lnTo>
                    <a:lnTo>
                      <a:pt x="73" y="2633"/>
                    </a:lnTo>
                    <a:lnTo>
                      <a:pt x="19" y="2958"/>
                    </a:lnTo>
                    <a:lnTo>
                      <a:pt x="1" y="3282"/>
                    </a:lnTo>
                    <a:lnTo>
                      <a:pt x="1" y="15922"/>
                    </a:lnTo>
                    <a:lnTo>
                      <a:pt x="19" y="16264"/>
                    </a:lnTo>
                    <a:lnTo>
                      <a:pt x="73" y="16589"/>
                    </a:lnTo>
                    <a:lnTo>
                      <a:pt x="145" y="16895"/>
                    </a:lnTo>
                    <a:lnTo>
                      <a:pt x="253" y="17202"/>
                    </a:lnTo>
                    <a:lnTo>
                      <a:pt x="397" y="17490"/>
                    </a:lnTo>
                    <a:lnTo>
                      <a:pt x="560" y="17761"/>
                    </a:lnTo>
                    <a:lnTo>
                      <a:pt x="758" y="18013"/>
                    </a:lnTo>
                    <a:lnTo>
                      <a:pt x="956" y="18248"/>
                    </a:lnTo>
                    <a:lnTo>
                      <a:pt x="1191" y="18464"/>
                    </a:lnTo>
                    <a:lnTo>
                      <a:pt x="1443" y="18644"/>
                    </a:lnTo>
                    <a:lnTo>
                      <a:pt x="1714" y="18807"/>
                    </a:lnTo>
                    <a:lnTo>
                      <a:pt x="2002" y="18951"/>
                    </a:lnTo>
                    <a:lnTo>
                      <a:pt x="2309" y="19059"/>
                    </a:lnTo>
                    <a:lnTo>
                      <a:pt x="2633" y="19149"/>
                    </a:lnTo>
                    <a:lnTo>
                      <a:pt x="2958" y="19185"/>
                    </a:lnTo>
                    <a:lnTo>
                      <a:pt x="3282" y="19203"/>
                    </a:lnTo>
                    <a:lnTo>
                      <a:pt x="15922" y="19203"/>
                    </a:lnTo>
                    <a:lnTo>
                      <a:pt x="16264" y="19185"/>
                    </a:lnTo>
                    <a:lnTo>
                      <a:pt x="16589" y="19149"/>
                    </a:lnTo>
                    <a:lnTo>
                      <a:pt x="16895" y="19059"/>
                    </a:lnTo>
                    <a:lnTo>
                      <a:pt x="17202" y="18951"/>
                    </a:lnTo>
                    <a:lnTo>
                      <a:pt x="17490" y="18807"/>
                    </a:lnTo>
                    <a:lnTo>
                      <a:pt x="17761" y="18644"/>
                    </a:lnTo>
                    <a:lnTo>
                      <a:pt x="18013" y="18464"/>
                    </a:lnTo>
                    <a:lnTo>
                      <a:pt x="18248" y="18248"/>
                    </a:lnTo>
                    <a:lnTo>
                      <a:pt x="18464" y="18013"/>
                    </a:lnTo>
                    <a:lnTo>
                      <a:pt x="18644" y="17761"/>
                    </a:lnTo>
                    <a:lnTo>
                      <a:pt x="18807" y="17490"/>
                    </a:lnTo>
                    <a:lnTo>
                      <a:pt x="18951" y="17202"/>
                    </a:lnTo>
                    <a:lnTo>
                      <a:pt x="19059" y="16895"/>
                    </a:lnTo>
                    <a:lnTo>
                      <a:pt x="19149" y="16589"/>
                    </a:lnTo>
                    <a:lnTo>
                      <a:pt x="19185" y="16264"/>
                    </a:lnTo>
                    <a:lnTo>
                      <a:pt x="19203" y="15922"/>
                    </a:lnTo>
                    <a:lnTo>
                      <a:pt x="19203" y="3282"/>
                    </a:lnTo>
                    <a:lnTo>
                      <a:pt x="19185" y="2958"/>
                    </a:lnTo>
                    <a:lnTo>
                      <a:pt x="19149" y="2633"/>
                    </a:lnTo>
                    <a:lnTo>
                      <a:pt x="19059" y="2309"/>
                    </a:lnTo>
                    <a:lnTo>
                      <a:pt x="18951" y="2002"/>
                    </a:lnTo>
                    <a:lnTo>
                      <a:pt x="18807" y="1732"/>
                    </a:lnTo>
                    <a:lnTo>
                      <a:pt x="18644" y="1461"/>
                    </a:lnTo>
                    <a:lnTo>
                      <a:pt x="18464" y="1191"/>
                    </a:lnTo>
                    <a:lnTo>
                      <a:pt x="18248" y="975"/>
                    </a:lnTo>
                    <a:lnTo>
                      <a:pt x="18013" y="758"/>
                    </a:lnTo>
                    <a:lnTo>
                      <a:pt x="17761" y="560"/>
                    </a:lnTo>
                    <a:lnTo>
                      <a:pt x="17490" y="398"/>
                    </a:lnTo>
                    <a:lnTo>
                      <a:pt x="17202" y="253"/>
                    </a:lnTo>
                    <a:lnTo>
                      <a:pt x="16895" y="145"/>
                    </a:lnTo>
                    <a:lnTo>
                      <a:pt x="16589" y="73"/>
                    </a:lnTo>
                    <a:lnTo>
                      <a:pt x="16264" y="19"/>
                    </a:lnTo>
                    <a:lnTo>
                      <a:pt x="15922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2887050" y="2663200"/>
                <a:ext cx="480100" cy="480100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19204" extrusionOk="0">
                    <a:moveTo>
                      <a:pt x="3282" y="1"/>
                    </a:moveTo>
                    <a:lnTo>
                      <a:pt x="2940" y="19"/>
                    </a:lnTo>
                    <a:lnTo>
                      <a:pt x="2615" y="73"/>
                    </a:lnTo>
                    <a:lnTo>
                      <a:pt x="2309" y="145"/>
                    </a:lnTo>
                    <a:lnTo>
                      <a:pt x="2002" y="253"/>
                    </a:lnTo>
                    <a:lnTo>
                      <a:pt x="1714" y="398"/>
                    </a:lnTo>
                    <a:lnTo>
                      <a:pt x="1443" y="560"/>
                    </a:lnTo>
                    <a:lnTo>
                      <a:pt x="1191" y="758"/>
                    </a:lnTo>
                    <a:lnTo>
                      <a:pt x="956" y="975"/>
                    </a:lnTo>
                    <a:lnTo>
                      <a:pt x="740" y="1191"/>
                    </a:lnTo>
                    <a:lnTo>
                      <a:pt x="560" y="1461"/>
                    </a:lnTo>
                    <a:lnTo>
                      <a:pt x="397" y="1732"/>
                    </a:lnTo>
                    <a:lnTo>
                      <a:pt x="253" y="2002"/>
                    </a:lnTo>
                    <a:lnTo>
                      <a:pt x="145" y="2309"/>
                    </a:lnTo>
                    <a:lnTo>
                      <a:pt x="73" y="2633"/>
                    </a:lnTo>
                    <a:lnTo>
                      <a:pt x="19" y="2958"/>
                    </a:lnTo>
                    <a:lnTo>
                      <a:pt x="1" y="3282"/>
                    </a:lnTo>
                    <a:lnTo>
                      <a:pt x="1" y="15922"/>
                    </a:lnTo>
                    <a:lnTo>
                      <a:pt x="19" y="16264"/>
                    </a:lnTo>
                    <a:lnTo>
                      <a:pt x="73" y="16589"/>
                    </a:lnTo>
                    <a:lnTo>
                      <a:pt x="145" y="16895"/>
                    </a:lnTo>
                    <a:lnTo>
                      <a:pt x="253" y="17202"/>
                    </a:lnTo>
                    <a:lnTo>
                      <a:pt x="397" y="17490"/>
                    </a:lnTo>
                    <a:lnTo>
                      <a:pt x="560" y="17761"/>
                    </a:lnTo>
                    <a:lnTo>
                      <a:pt x="740" y="18013"/>
                    </a:lnTo>
                    <a:lnTo>
                      <a:pt x="956" y="18248"/>
                    </a:lnTo>
                    <a:lnTo>
                      <a:pt x="1191" y="18464"/>
                    </a:lnTo>
                    <a:lnTo>
                      <a:pt x="1443" y="18644"/>
                    </a:lnTo>
                    <a:lnTo>
                      <a:pt x="1714" y="18807"/>
                    </a:lnTo>
                    <a:lnTo>
                      <a:pt x="2002" y="18951"/>
                    </a:lnTo>
                    <a:lnTo>
                      <a:pt x="2309" y="19059"/>
                    </a:lnTo>
                    <a:lnTo>
                      <a:pt x="2615" y="19149"/>
                    </a:lnTo>
                    <a:lnTo>
                      <a:pt x="2940" y="19185"/>
                    </a:lnTo>
                    <a:lnTo>
                      <a:pt x="3282" y="19203"/>
                    </a:lnTo>
                    <a:lnTo>
                      <a:pt x="15922" y="19203"/>
                    </a:lnTo>
                    <a:lnTo>
                      <a:pt x="16264" y="19185"/>
                    </a:lnTo>
                    <a:lnTo>
                      <a:pt x="16589" y="19149"/>
                    </a:lnTo>
                    <a:lnTo>
                      <a:pt x="16895" y="19059"/>
                    </a:lnTo>
                    <a:lnTo>
                      <a:pt x="17202" y="18951"/>
                    </a:lnTo>
                    <a:lnTo>
                      <a:pt x="17490" y="18807"/>
                    </a:lnTo>
                    <a:lnTo>
                      <a:pt x="17761" y="18644"/>
                    </a:lnTo>
                    <a:lnTo>
                      <a:pt x="18013" y="18464"/>
                    </a:lnTo>
                    <a:lnTo>
                      <a:pt x="18247" y="18248"/>
                    </a:lnTo>
                    <a:lnTo>
                      <a:pt x="18464" y="18013"/>
                    </a:lnTo>
                    <a:lnTo>
                      <a:pt x="18644" y="17761"/>
                    </a:lnTo>
                    <a:lnTo>
                      <a:pt x="18806" y="17490"/>
                    </a:lnTo>
                    <a:lnTo>
                      <a:pt x="18951" y="17202"/>
                    </a:lnTo>
                    <a:lnTo>
                      <a:pt x="19059" y="16895"/>
                    </a:lnTo>
                    <a:lnTo>
                      <a:pt x="19131" y="16589"/>
                    </a:lnTo>
                    <a:lnTo>
                      <a:pt x="19185" y="16264"/>
                    </a:lnTo>
                    <a:lnTo>
                      <a:pt x="19203" y="15922"/>
                    </a:lnTo>
                    <a:lnTo>
                      <a:pt x="19203" y="3282"/>
                    </a:lnTo>
                    <a:lnTo>
                      <a:pt x="19185" y="2958"/>
                    </a:lnTo>
                    <a:lnTo>
                      <a:pt x="19131" y="2633"/>
                    </a:lnTo>
                    <a:lnTo>
                      <a:pt x="19059" y="2309"/>
                    </a:lnTo>
                    <a:lnTo>
                      <a:pt x="18951" y="2002"/>
                    </a:lnTo>
                    <a:lnTo>
                      <a:pt x="18806" y="1732"/>
                    </a:lnTo>
                    <a:lnTo>
                      <a:pt x="18644" y="1461"/>
                    </a:lnTo>
                    <a:lnTo>
                      <a:pt x="18464" y="1191"/>
                    </a:lnTo>
                    <a:lnTo>
                      <a:pt x="18247" y="975"/>
                    </a:lnTo>
                    <a:lnTo>
                      <a:pt x="18013" y="758"/>
                    </a:lnTo>
                    <a:lnTo>
                      <a:pt x="17761" y="560"/>
                    </a:lnTo>
                    <a:lnTo>
                      <a:pt x="17490" y="398"/>
                    </a:lnTo>
                    <a:lnTo>
                      <a:pt x="17202" y="253"/>
                    </a:lnTo>
                    <a:lnTo>
                      <a:pt x="16895" y="145"/>
                    </a:lnTo>
                    <a:lnTo>
                      <a:pt x="16589" y="73"/>
                    </a:lnTo>
                    <a:lnTo>
                      <a:pt x="16264" y="19"/>
                    </a:lnTo>
                    <a:lnTo>
                      <a:pt x="15922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3582125" y="2663200"/>
                <a:ext cx="480100" cy="480100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19204" extrusionOk="0">
                    <a:moveTo>
                      <a:pt x="3282" y="1"/>
                    </a:moveTo>
                    <a:lnTo>
                      <a:pt x="2940" y="19"/>
                    </a:lnTo>
                    <a:lnTo>
                      <a:pt x="2615" y="73"/>
                    </a:lnTo>
                    <a:lnTo>
                      <a:pt x="2309" y="145"/>
                    </a:lnTo>
                    <a:lnTo>
                      <a:pt x="2002" y="253"/>
                    </a:lnTo>
                    <a:lnTo>
                      <a:pt x="1714" y="398"/>
                    </a:lnTo>
                    <a:lnTo>
                      <a:pt x="1443" y="560"/>
                    </a:lnTo>
                    <a:lnTo>
                      <a:pt x="1191" y="758"/>
                    </a:lnTo>
                    <a:lnTo>
                      <a:pt x="956" y="975"/>
                    </a:lnTo>
                    <a:lnTo>
                      <a:pt x="740" y="1191"/>
                    </a:lnTo>
                    <a:lnTo>
                      <a:pt x="560" y="1461"/>
                    </a:lnTo>
                    <a:lnTo>
                      <a:pt x="397" y="1732"/>
                    </a:lnTo>
                    <a:lnTo>
                      <a:pt x="253" y="2002"/>
                    </a:lnTo>
                    <a:lnTo>
                      <a:pt x="145" y="2309"/>
                    </a:lnTo>
                    <a:lnTo>
                      <a:pt x="55" y="2633"/>
                    </a:lnTo>
                    <a:lnTo>
                      <a:pt x="19" y="2958"/>
                    </a:lnTo>
                    <a:lnTo>
                      <a:pt x="1" y="3282"/>
                    </a:lnTo>
                    <a:lnTo>
                      <a:pt x="1" y="15922"/>
                    </a:lnTo>
                    <a:lnTo>
                      <a:pt x="19" y="16264"/>
                    </a:lnTo>
                    <a:lnTo>
                      <a:pt x="55" y="16589"/>
                    </a:lnTo>
                    <a:lnTo>
                      <a:pt x="145" y="16895"/>
                    </a:lnTo>
                    <a:lnTo>
                      <a:pt x="253" y="17202"/>
                    </a:lnTo>
                    <a:lnTo>
                      <a:pt x="397" y="17490"/>
                    </a:lnTo>
                    <a:lnTo>
                      <a:pt x="560" y="17761"/>
                    </a:lnTo>
                    <a:lnTo>
                      <a:pt x="740" y="18013"/>
                    </a:lnTo>
                    <a:lnTo>
                      <a:pt x="956" y="18248"/>
                    </a:lnTo>
                    <a:lnTo>
                      <a:pt x="1191" y="18464"/>
                    </a:lnTo>
                    <a:lnTo>
                      <a:pt x="1443" y="18644"/>
                    </a:lnTo>
                    <a:lnTo>
                      <a:pt x="1714" y="18807"/>
                    </a:lnTo>
                    <a:lnTo>
                      <a:pt x="2002" y="18951"/>
                    </a:lnTo>
                    <a:lnTo>
                      <a:pt x="2309" y="19059"/>
                    </a:lnTo>
                    <a:lnTo>
                      <a:pt x="2615" y="19149"/>
                    </a:lnTo>
                    <a:lnTo>
                      <a:pt x="2940" y="19185"/>
                    </a:lnTo>
                    <a:lnTo>
                      <a:pt x="3282" y="19203"/>
                    </a:lnTo>
                    <a:lnTo>
                      <a:pt x="15921" y="19203"/>
                    </a:lnTo>
                    <a:lnTo>
                      <a:pt x="16246" y="19185"/>
                    </a:lnTo>
                    <a:lnTo>
                      <a:pt x="16571" y="19149"/>
                    </a:lnTo>
                    <a:lnTo>
                      <a:pt x="16895" y="19059"/>
                    </a:lnTo>
                    <a:lnTo>
                      <a:pt x="17202" y="18951"/>
                    </a:lnTo>
                    <a:lnTo>
                      <a:pt x="17490" y="18807"/>
                    </a:lnTo>
                    <a:lnTo>
                      <a:pt x="17761" y="18644"/>
                    </a:lnTo>
                    <a:lnTo>
                      <a:pt x="18013" y="18464"/>
                    </a:lnTo>
                    <a:lnTo>
                      <a:pt x="18247" y="18248"/>
                    </a:lnTo>
                    <a:lnTo>
                      <a:pt x="18446" y="18013"/>
                    </a:lnTo>
                    <a:lnTo>
                      <a:pt x="18644" y="17761"/>
                    </a:lnTo>
                    <a:lnTo>
                      <a:pt x="18806" y="17490"/>
                    </a:lnTo>
                    <a:lnTo>
                      <a:pt x="18951" y="17202"/>
                    </a:lnTo>
                    <a:lnTo>
                      <a:pt x="19059" y="16895"/>
                    </a:lnTo>
                    <a:lnTo>
                      <a:pt x="19131" y="16589"/>
                    </a:lnTo>
                    <a:lnTo>
                      <a:pt x="19185" y="16264"/>
                    </a:lnTo>
                    <a:lnTo>
                      <a:pt x="19203" y="15922"/>
                    </a:lnTo>
                    <a:lnTo>
                      <a:pt x="19203" y="3282"/>
                    </a:lnTo>
                    <a:lnTo>
                      <a:pt x="19185" y="2958"/>
                    </a:lnTo>
                    <a:lnTo>
                      <a:pt x="19131" y="2633"/>
                    </a:lnTo>
                    <a:lnTo>
                      <a:pt x="19059" y="2309"/>
                    </a:lnTo>
                    <a:lnTo>
                      <a:pt x="18951" y="2002"/>
                    </a:lnTo>
                    <a:lnTo>
                      <a:pt x="18806" y="1732"/>
                    </a:lnTo>
                    <a:lnTo>
                      <a:pt x="18644" y="1461"/>
                    </a:lnTo>
                    <a:lnTo>
                      <a:pt x="18446" y="1191"/>
                    </a:lnTo>
                    <a:lnTo>
                      <a:pt x="18247" y="975"/>
                    </a:lnTo>
                    <a:lnTo>
                      <a:pt x="18013" y="758"/>
                    </a:lnTo>
                    <a:lnTo>
                      <a:pt x="17761" y="560"/>
                    </a:lnTo>
                    <a:lnTo>
                      <a:pt x="17490" y="398"/>
                    </a:lnTo>
                    <a:lnTo>
                      <a:pt x="17202" y="253"/>
                    </a:lnTo>
                    <a:lnTo>
                      <a:pt x="16895" y="145"/>
                    </a:lnTo>
                    <a:lnTo>
                      <a:pt x="16571" y="73"/>
                    </a:lnTo>
                    <a:lnTo>
                      <a:pt x="16246" y="19"/>
                    </a:lnTo>
                    <a:lnTo>
                      <a:pt x="1592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4971825" y="2663200"/>
                <a:ext cx="480525" cy="480100"/>
              </a:xfrm>
              <a:custGeom>
                <a:avLst/>
                <a:gdLst/>
                <a:ahLst/>
                <a:cxnLst/>
                <a:rect l="l" t="t" r="r" b="b"/>
                <a:pathLst>
                  <a:path w="19221" h="19204" extrusionOk="0">
                    <a:moveTo>
                      <a:pt x="3300" y="1"/>
                    </a:moveTo>
                    <a:lnTo>
                      <a:pt x="2957" y="19"/>
                    </a:lnTo>
                    <a:lnTo>
                      <a:pt x="2633" y="73"/>
                    </a:lnTo>
                    <a:lnTo>
                      <a:pt x="2308" y="145"/>
                    </a:lnTo>
                    <a:lnTo>
                      <a:pt x="2020" y="253"/>
                    </a:lnTo>
                    <a:lnTo>
                      <a:pt x="1731" y="398"/>
                    </a:lnTo>
                    <a:lnTo>
                      <a:pt x="1461" y="560"/>
                    </a:lnTo>
                    <a:lnTo>
                      <a:pt x="1208" y="758"/>
                    </a:lnTo>
                    <a:lnTo>
                      <a:pt x="974" y="975"/>
                    </a:lnTo>
                    <a:lnTo>
                      <a:pt x="758" y="1191"/>
                    </a:lnTo>
                    <a:lnTo>
                      <a:pt x="559" y="1461"/>
                    </a:lnTo>
                    <a:lnTo>
                      <a:pt x="397" y="1732"/>
                    </a:lnTo>
                    <a:lnTo>
                      <a:pt x="271" y="2002"/>
                    </a:lnTo>
                    <a:lnTo>
                      <a:pt x="163" y="2309"/>
                    </a:lnTo>
                    <a:lnTo>
                      <a:pt x="73" y="2633"/>
                    </a:lnTo>
                    <a:lnTo>
                      <a:pt x="18" y="2958"/>
                    </a:lnTo>
                    <a:lnTo>
                      <a:pt x="0" y="3282"/>
                    </a:lnTo>
                    <a:lnTo>
                      <a:pt x="0" y="15922"/>
                    </a:lnTo>
                    <a:lnTo>
                      <a:pt x="18" y="16264"/>
                    </a:lnTo>
                    <a:lnTo>
                      <a:pt x="73" y="16589"/>
                    </a:lnTo>
                    <a:lnTo>
                      <a:pt x="163" y="16895"/>
                    </a:lnTo>
                    <a:lnTo>
                      <a:pt x="271" y="17202"/>
                    </a:lnTo>
                    <a:lnTo>
                      <a:pt x="397" y="17490"/>
                    </a:lnTo>
                    <a:lnTo>
                      <a:pt x="559" y="17761"/>
                    </a:lnTo>
                    <a:lnTo>
                      <a:pt x="758" y="18013"/>
                    </a:lnTo>
                    <a:lnTo>
                      <a:pt x="974" y="18248"/>
                    </a:lnTo>
                    <a:lnTo>
                      <a:pt x="1208" y="18464"/>
                    </a:lnTo>
                    <a:lnTo>
                      <a:pt x="1461" y="18644"/>
                    </a:lnTo>
                    <a:lnTo>
                      <a:pt x="1731" y="18807"/>
                    </a:lnTo>
                    <a:lnTo>
                      <a:pt x="2020" y="18951"/>
                    </a:lnTo>
                    <a:lnTo>
                      <a:pt x="2308" y="19059"/>
                    </a:lnTo>
                    <a:lnTo>
                      <a:pt x="2633" y="19149"/>
                    </a:lnTo>
                    <a:lnTo>
                      <a:pt x="2957" y="19185"/>
                    </a:lnTo>
                    <a:lnTo>
                      <a:pt x="3300" y="19203"/>
                    </a:lnTo>
                    <a:lnTo>
                      <a:pt x="15921" y="19203"/>
                    </a:lnTo>
                    <a:lnTo>
                      <a:pt x="16264" y="19185"/>
                    </a:lnTo>
                    <a:lnTo>
                      <a:pt x="16588" y="19149"/>
                    </a:lnTo>
                    <a:lnTo>
                      <a:pt x="16913" y="19059"/>
                    </a:lnTo>
                    <a:lnTo>
                      <a:pt x="17201" y="18951"/>
                    </a:lnTo>
                    <a:lnTo>
                      <a:pt x="17490" y="18807"/>
                    </a:lnTo>
                    <a:lnTo>
                      <a:pt x="17760" y="18644"/>
                    </a:lnTo>
                    <a:lnTo>
                      <a:pt x="18013" y="18464"/>
                    </a:lnTo>
                    <a:lnTo>
                      <a:pt x="18247" y="18248"/>
                    </a:lnTo>
                    <a:lnTo>
                      <a:pt x="18464" y="18013"/>
                    </a:lnTo>
                    <a:lnTo>
                      <a:pt x="18644" y="17761"/>
                    </a:lnTo>
                    <a:lnTo>
                      <a:pt x="18824" y="17490"/>
                    </a:lnTo>
                    <a:lnTo>
                      <a:pt x="18950" y="17202"/>
                    </a:lnTo>
                    <a:lnTo>
                      <a:pt x="19059" y="16895"/>
                    </a:lnTo>
                    <a:lnTo>
                      <a:pt x="19149" y="16589"/>
                    </a:lnTo>
                    <a:lnTo>
                      <a:pt x="19203" y="16264"/>
                    </a:lnTo>
                    <a:lnTo>
                      <a:pt x="19221" y="15922"/>
                    </a:lnTo>
                    <a:lnTo>
                      <a:pt x="19221" y="3282"/>
                    </a:lnTo>
                    <a:lnTo>
                      <a:pt x="19203" y="2958"/>
                    </a:lnTo>
                    <a:lnTo>
                      <a:pt x="19149" y="2633"/>
                    </a:lnTo>
                    <a:lnTo>
                      <a:pt x="19059" y="2309"/>
                    </a:lnTo>
                    <a:lnTo>
                      <a:pt x="18950" y="2002"/>
                    </a:lnTo>
                    <a:lnTo>
                      <a:pt x="18824" y="1732"/>
                    </a:lnTo>
                    <a:lnTo>
                      <a:pt x="18644" y="1461"/>
                    </a:lnTo>
                    <a:lnTo>
                      <a:pt x="18464" y="1191"/>
                    </a:lnTo>
                    <a:lnTo>
                      <a:pt x="18247" y="975"/>
                    </a:lnTo>
                    <a:lnTo>
                      <a:pt x="18013" y="758"/>
                    </a:lnTo>
                    <a:lnTo>
                      <a:pt x="17760" y="560"/>
                    </a:lnTo>
                    <a:lnTo>
                      <a:pt x="17490" y="398"/>
                    </a:lnTo>
                    <a:lnTo>
                      <a:pt x="17201" y="253"/>
                    </a:lnTo>
                    <a:lnTo>
                      <a:pt x="16913" y="145"/>
                    </a:lnTo>
                    <a:lnTo>
                      <a:pt x="16588" y="73"/>
                    </a:lnTo>
                    <a:lnTo>
                      <a:pt x="16264" y="19"/>
                    </a:lnTo>
                    <a:lnTo>
                      <a:pt x="1592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2191975" y="3346575"/>
                <a:ext cx="480100" cy="4800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19203" extrusionOk="0">
                    <a:moveTo>
                      <a:pt x="3282" y="0"/>
                    </a:moveTo>
                    <a:lnTo>
                      <a:pt x="2958" y="18"/>
                    </a:lnTo>
                    <a:lnTo>
                      <a:pt x="2633" y="72"/>
                    </a:lnTo>
                    <a:lnTo>
                      <a:pt x="2309" y="144"/>
                    </a:lnTo>
                    <a:lnTo>
                      <a:pt x="2002" y="252"/>
                    </a:lnTo>
                    <a:lnTo>
                      <a:pt x="1714" y="397"/>
                    </a:lnTo>
                    <a:lnTo>
                      <a:pt x="1443" y="559"/>
                    </a:lnTo>
                    <a:lnTo>
                      <a:pt x="1191" y="739"/>
                    </a:lnTo>
                    <a:lnTo>
                      <a:pt x="956" y="956"/>
                    </a:lnTo>
                    <a:lnTo>
                      <a:pt x="758" y="1190"/>
                    </a:lnTo>
                    <a:lnTo>
                      <a:pt x="560" y="1442"/>
                    </a:lnTo>
                    <a:lnTo>
                      <a:pt x="397" y="1713"/>
                    </a:lnTo>
                    <a:lnTo>
                      <a:pt x="253" y="2001"/>
                    </a:lnTo>
                    <a:lnTo>
                      <a:pt x="145" y="2308"/>
                    </a:lnTo>
                    <a:lnTo>
                      <a:pt x="73" y="2614"/>
                    </a:lnTo>
                    <a:lnTo>
                      <a:pt x="19" y="2939"/>
                    </a:lnTo>
                    <a:lnTo>
                      <a:pt x="1" y="3282"/>
                    </a:lnTo>
                    <a:lnTo>
                      <a:pt x="1" y="15921"/>
                    </a:lnTo>
                    <a:lnTo>
                      <a:pt x="19" y="16246"/>
                    </a:lnTo>
                    <a:lnTo>
                      <a:pt x="73" y="16588"/>
                    </a:lnTo>
                    <a:lnTo>
                      <a:pt x="145" y="16895"/>
                    </a:lnTo>
                    <a:lnTo>
                      <a:pt x="253" y="17201"/>
                    </a:lnTo>
                    <a:lnTo>
                      <a:pt x="397" y="17490"/>
                    </a:lnTo>
                    <a:lnTo>
                      <a:pt x="560" y="17760"/>
                    </a:lnTo>
                    <a:lnTo>
                      <a:pt x="758" y="18012"/>
                    </a:lnTo>
                    <a:lnTo>
                      <a:pt x="956" y="18247"/>
                    </a:lnTo>
                    <a:lnTo>
                      <a:pt x="1191" y="18445"/>
                    </a:lnTo>
                    <a:lnTo>
                      <a:pt x="1443" y="18644"/>
                    </a:lnTo>
                    <a:lnTo>
                      <a:pt x="1714" y="18806"/>
                    </a:lnTo>
                    <a:lnTo>
                      <a:pt x="2002" y="18950"/>
                    </a:lnTo>
                    <a:lnTo>
                      <a:pt x="2309" y="19058"/>
                    </a:lnTo>
                    <a:lnTo>
                      <a:pt x="2633" y="19130"/>
                    </a:lnTo>
                    <a:lnTo>
                      <a:pt x="2958" y="19184"/>
                    </a:lnTo>
                    <a:lnTo>
                      <a:pt x="3282" y="19202"/>
                    </a:lnTo>
                    <a:lnTo>
                      <a:pt x="15922" y="19202"/>
                    </a:lnTo>
                    <a:lnTo>
                      <a:pt x="16264" y="19184"/>
                    </a:lnTo>
                    <a:lnTo>
                      <a:pt x="16589" y="19130"/>
                    </a:lnTo>
                    <a:lnTo>
                      <a:pt x="16895" y="19058"/>
                    </a:lnTo>
                    <a:lnTo>
                      <a:pt x="17202" y="18950"/>
                    </a:lnTo>
                    <a:lnTo>
                      <a:pt x="17490" y="18806"/>
                    </a:lnTo>
                    <a:lnTo>
                      <a:pt x="17761" y="18644"/>
                    </a:lnTo>
                    <a:lnTo>
                      <a:pt x="18013" y="18445"/>
                    </a:lnTo>
                    <a:lnTo>
                      <a:pt x="18248" y="18247"/>
                    </a:lnTo>
                    <a:lnTo>
                      <a:pt x="18464" y="18012"/>
                    </a:lnTo>
                    <a:lnTo>
                      <a:pt x="18644" y="17760"/>
                    </a:lnTo>
                    <a:lnTo>
                      <a:pt x="18807" y="17490"/>
                    </a:lnTo>
                    <a:lnTo>
                      <a:pt x="18951" y="17201"/>
                    </a:lnTo>
                    <a:lnTo>
                      <a:pt x="19059" y="16895"/>
                    </a:lnTo>
                    <a:lnTo>
                      <a:pt x="19149" y="16588"/>
                    </a:lnTo>
                    <a:lnTo>
                      <a:pt x="19185" y="16246"/>
                    </a:lnTo>
                    <a:lnTo>
                      <a:pt x="19203" y="15921"/>
                    </a:lnTo>
                    <a:lnTo>
                      <a:pt x="19203" y="3282"/>
                    </a:lnTo>
                    <a:lnTo>
                      <a:pt x="19185" y="2939"/>
                    </a:lnTo>
                    <a:lnTo>
                      <a:pt x="19149" y="2614"/>
                    </a:lnTo>
                    <a:lnTo>
                      <a:pt x="19059" y="2308"/>
                    </a:lnTo>
                    <a:lnTo>
                      <a:pt x="18951" y="2001"/>
                    </a:lnTo>
                    <a:lnTo>
                      <a:pt x="18807" y="1713"/>
                    </a:lnTo>
                    <a:lnTo>
                      <a:pt x="18644" y="1442"/>
                    </a:lnTo>
                    <a:lnTo>
                      <a:pt x="18464" y="1190"/>
                    </a:lnTo>
                    <a:lnTo>
                      <a:pt x="18248" y="956"/>
                    </a:lnTo>
                    <a:lnTo>
                      <a:pt x="18013" y="739"/>
                    </a:lnTo>
                    <a:lnTo>
                      <a:pt x="17761" y="559"/>
                    </a:lnTo>
                    <a:lnTo>
                      <a:pt x="17490" y="397"/>
                    </a:lnTo>
                    <a:lnTo>
                      <a:pt x="17202" y="252"/>
                    </a:lnTo>
                    <a:lnTo>
                      <a:pt x="16895" y="144"/>
                    </a:lnTo>
                    <a:lnTo>
                      <a:pt x="16589" y="72"/>
                    </a:lnTo>
                    <a:lnTo>
                      <a:pt x="16264" y="18"/>
                    </a:lnTo>
                    <a:lnTo>
                      <a:pt x="15922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2887050" y="3346575"/>
                <a:ext cx="480100" cy="4800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19203" extrusionOk="0">
                    <a:moveTo>
                      <a:pt x="3282" y="0"/>
                    </a:moveTo>
                    <a:lnTo>
                      <a:pt x="2940" y="18"/>
                    </a:lnTo>
                    <a:lnTo>
                      <a:pt x="2615" y="72"/>
                    </a:lnTo>
                    <a:lnTo>
                      <a:pt x="2309" y="144"/>
                    </a:lnTo>
                    <a:lnTo>
                      <a:pt x="2002" y="252"/>
                    </a:lnTo>
                    <a:lnTo>
                      <a:pt x="1714" y="397"/>
                    </a:lnTo>
                    <a:lnTo>
                      <a:pt x="1443" y="559"/>
                    </a:lnTo>
                    <a:lnTo>
                      <a:pt x="1191" y="739"/>
                    </a:lnTo>
                    <a:lnTo>
                      <a:pt x="956" y="956"/>
                    </a:lnTo>
                    <a:lnTo>
                      <a:pt x="740" y="1190"/>
                    </a:lnTo>
                    <a:lnTo>
                      <a:pt x="560" y="1442"/>
                    </a:lnTo>
                    <a:lnTo>
                      <a:pt x="397" y="1713"/>
                    </a:lnTo>
                    <a:lnTo>
                      <a:pt x="253" y="2001"/>
                    </a:lnTo>
                    <a:lnTo>
                      <a:pt x="145" y="2308"/>
                    </a:lnTo>
                    <a:lnTo>
                      <a:pt x="73" y="2614"/>
                    </a:lnTo>
                    <a:lnTo>
                      <a:pt x="19" y="2939"/>
                    </a:lnTo>
                    <a:lnTo>
                      <a:pt x="1" y="3282"/>
                    </a:lnTo>
                    <a:lnTo>
                      <a:pt x="1" y="15921"/>
                    </a:lnTo>
                    <a:lnTo>
                      <a:pt x="19" y="16246"/>
                    </a:lnTo>
                    <a:lnTo>
                      <a:pt x="73" y="16588"/>
                    </a:lnTo>
                    <a:lnTo>
                      <a:pt x="145" y="16895"/>
                    </a:lnTo>
                    <a:lnTo>
                      <a:pt x="253" y="17201"/>
                    </a:lnTo>
                    <a:lnTo>
                      <a:pt x="397" y="17490"/>
                    </a:lnTo>
                    <a:lnTo>
                      <a:pt x="560" y="17760"/>
                    </a:lnTo>
                    <a:lnTo>
                      <a:pt x="740" y="18012"/>
                    </a:lnTo>
                    <a:lnTo>
                      <a:pt x="956" y="18247"/>
                    </a:lnTo>
                    <a:lnTo>
                      <a:pt x="1191" y="18445"/>
                    </a:lnTo>
                    <a:lnTo>
                      <a:pt x="1443" y="18644"/>
                    </a:lnTo>
                    <a:lnTo>
                      <a:pt x="1714" y="18806"/>
                    </a:lnTo>
                    <a:lnTo>
                      <a:pt x="2002" y="18950"/>
                    </a:lnTo>
                    <a:lnTo>
                      <a:pt x="2309" y="19058"/>
                    </a:lnTo>
                    <a:lnTo>
                      <a:pt x="2615" y="19130"/>
                    </a:lnTo>
                    <a:lnTo>
                      <a:pt x="2940" y="19184"/>
                    </a:lnTo>
                    <a:lnTo>
                      <a:pt x="3282" y="19202"/>
                    </a:lnTo>
                    <a:lnTo>
                      <a:pt x="15922" y="19202"/>
                    </a:lnTo>
                    <a:lnTo>
                      <a:pt x="16264" y="19184"/>
                    </a:lnTo>
                    <a:lnTo>
                      <a:pt x="16589" y="19130"/>
                    </a:lnTo>
                    <a:lnTo>
                      <a:pt x="16895" y="19058"/>
                    </a:lnTo>
                    <a:lnTo>
                      <a:pt x="17202" y="18950"/>
                    </a:lnTo>
                    <a:lnTo>
                      <a:pt x="17490" y="18806"/>
                    </a:lnTo>
                    <a:lnTo>
                      <a:pt x="17761" y="18644"/>
                    </a:lnTo>
                    <a:lnTo>
                      <a:pt x="18013" y="18445"/>
                    </a:lnTo>
                    <a:lnTo>
                      <a:pt x="18247" y="18247"/>
                    </a:lnTo>
                    <a:lnTo>
                      <a:pt x="18464" y="18012"/>
                    </a:lnTo>
                    <a:lnTo>
                      <a:pt x="18644" y="17760"/>
                    </a:lnTo>
                    <a:lnTo>
                      <a:pt x="18806" y="17490"/>
                    </a:lnTo>
                    <a:lnTo>
                      <a:pt x="18951" y="17201"/>
                    </a:lnTo>
                    <a:lnTo>
                      <a:pt x="19059" y="16895"/>
                    </a:lnTo>
                    <a:lnTo>
                      <a:pt x="19131" y="16588"/>
                    </a:lnTo>
                    <a:lnTo>
                      <a:pt x="19185" y="16246"/>
                    </a:lnTo>
                    <a:lnTo>
                      <a:pt x="19203" y="15921"/>
                    </a:lnTo>
                    <a:lnTo>
                      <a:pt x="19203" y="3282"/>
                    </a:lnTo>
                    <a:lnTo>
                      <a:pt x="19185" y="2939"/>
                    </a:lnTo>
                    <a:lnTo>
                      <a:pt x="19131" y="2614"/>
                    </a:lnTo>
                    <a:lnTo>
                      <a:pt x="19059" y="2308"/>
                    </a:lnTo>
                    <a:lnTo>
                      <a:pt x="18951" y="2001"/>
                    </a:lnTo>
                    <a:lnTo>
                      <a:pt x="18806" y="1713"/>
                    </a:lnTo>
                    <a:lnTo>
                      <a:pt x="18644" y="1442"/>
                    </a:lnTo>
                    <a:lnTo>
                      <a:pt x="18464" y="1190"/>
                    </a:lnTo>
                    <a:lnTo>
                      <a:pt x="18247" y="956"/>
                    </a:lnTo>
                    <a:lnTo>
                      <a:pt x="18013" y="739"/>
                    </a:lnTo>
                    <a:lnTo>
                      <a:pt x="17761" y="559"/>
                    </a:lnTo>
                    <a:lnTo>
                      <a:pt x="17490" y="397"/>
                    </a:lnTo>
                    <a:lnTo>
                      <a:pt x="17202" y="252"/>
                    </a:lnTo>
                    <a:lnTo>
                      <a:pt x="16895" y="144"/>
                    </a:lnTo>
                    <a:lnTo>
                      <a:pt x="16589" y="72"/>
                    </a:lnTo>
                    <a:lnTo>
                      <a:pt x="16264" y="18"/>
                    </a:lnTo>
                    <a:lnTo>
                      <a:pt x="15922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3582125" y="3346575"/>
                <a:ext cx="480100" cy="4800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19203" extrusionOk="0">
                    <a:moveTo>
                      <a:pt x="3282" y="0"/>
                    </a:moveTo>
                    <a:lnTo>
                      <a:pt x="2940" y="18"/>
                    </a:lnTo>
                    <a:lnTo>
                      <a:pt x="2615" y="72"/>
                    </a:lnTo>
                    <a:lnTo>
                      <a:pt x="2309" y="144"/>
                    </a:lnTo>
                    <a:lnTo>
                      <a:pt x="2002" y="252"/>
                    </a:lnTo>
                    <a:lnTo>
                      <a:pt x="1714" y="397"/>
                    </a:lnTo>
                    <a:lnTo>
                      <a:pt x="1443" y="559"/>
                    </a:lnTo>
                    <a:lnTo>
                      <a:pt x="1191" y="739"/>
                    </a:lnTo>
                    <a:lnTo>
                      <a:pt x="956" y="956"/>
                    </a:lnTo>
                    <a:lnTo>
                      <a:pt x="740" y="1190"/>
                    </a:lnTo>
                    <a:lnTo>
                      <a:pt x="560" y="1442"/>
                    </a:lnTo>
                    <a:lnTo>
                      <a:pt x="397" y="1713"/>
                    </a:lnTo>
                    <a:lnTo>
                      <a:pt x="253" y="2001"/>
                    </a:lnTo>
                    <a:lnTo>
                      <a:pt x="145" y="2308"/>
                    </a:lnTo>
                    <a:lnTo>
                      <a:pt x="55" y="2614"/>
                    </a:lnTo>
                    <a:lnTo>
                      <a:pt x="19" y="2939"/>
                    </a:lnTo>
                    <a:lnTo>
                      <a:pt x="1" y="3282"/>
                    </a:lnTo>
                    <a:lnTo>
                      <a:pt x="1" y="15921"/>
                    </a:lnTo>
                    <a:lnTo>
                      <a:pt x="19" y="16246"/>
                    </a:lnTo>
                    <a:lnTo>
                      <a:pt x="55" y="16588"/>
                    </a:lnTo>
                    <a:lnTo>
                      <a:pt x="145" y="16895"/>
                    </a:lnTo>
                    <a:lnTo>
                      <a:pt x="253" y="17201"/>
                    </a:lnTo>
                    <a:lnTo>
                      <a:pt x="397" y="17490"/>
                    </a:lnTo>
                    <a:lnTo>
                      <a:pt x="560" y="17760"/>
                    </a:lnTo>
                    <a:lnTo>
                      <a:pt x="740" y="18012"/>
                    </a:lnTo>
                    <a:lnTo>
                      <a:pt x="956" y="18247"/>
                    </a:lnTo>
                    <a:lnTo>
                      <a:pt x="1191" y="18445"/>
                    </a:lnTo>
                    <a:lnTo>
                      <a:pt x="1443" y="18644"/>
                    </a:lnTo>
                    <a:lnTo>
                      <a:pt x="1714" y="18806"/>
                    </a:lnTo>
                    <a:lnTo>
                      <a:pt x="2002" y="18950"/>
                    </a:lnTo>
                    <a:lnTo>
                      <a:pt x="2309" y="19058"/>
                    </a:lnTo>
                    <a:lnTo>
                      <a:pt x="2615" y="19130"/>
                    </a:lnTo>
                    <a:lnTo>
                      <a:pt x="2940" y="19184"/>
                    </a:lnTo>
                    <a:lnTo>
                      <a:pt x="3282" y="19202"/>
                    </a:lnTo>
                    <a:lnTo>
                      <a:pt x="15921" y="19202"/>
                    </a:lnTo>
                    <a:lnTo>
                      <a:pt x="16246" y="19184"/>
                    </a:lnTo>
                    <a:lnTo>
                      <a:pt x="16571" y="19130"/>
                    </a:lnTo>
                    <a:lnTo>
                      <a:pt x="16895" y="19058"/>
                    </a:lnTo>
                    <a:lnTo>
                      <a:pt x="17202" y="18950"/>
                    </a:lnTo>
                    <a:lnTo>
                      <a:pt x="17490" y="18806"/>
                    </a:lnTo>
                    <a:lnTo>
                      <a:pt x="17761" y="18644"/>
                    </a:lnTo>
                    <a:lnTo>
                      <a:pt x="18013" y="18445"/>
                    </a:lnTo>
                    <a:lnTo>
                      <a:pt x="18247" y="18247"/>
                    </a:lnTo>
                    <a:lnTo>
                      <a:pt x="18446" y="18012"/>
                    </a:lnTo>
                    <a:lnTo>
                      <a:pt x="18644" y="17760"/>
                    </a:lnTo>
                    <a:lnTo>
                      <a:pt x="18806" y="17490"/>
                    </a:lnTo>
                    <a:lnTo>
                      <a:pt x="18951" y="17201"/>
                    </a:lnTo>
                    <a:lnTo>
                      <a:pt x="19059" y="16895"/>
                    </a:lnTo>
                    <a:lnTo>
                      <a:pt x="19131" y="16588"/>
                    </a:lnTo>
                    <a:lnTo>
                      <a:pt x="19185" y="16246"/>
                    </a:lnTo>
                    <a:lnTo>
                      <a:pt x="19203" y="15921"/>
                    </a:lnTo>
                    <a:lnTo>
                      <a:pt x="19203" y="3282"/>
                    </a:lnTo>
                    <a:lnTo>
                      <a:pt x="19185" y="2939"/>
                    </a:lnTo>
                    <a:lnTo>
                      <a:pt x="19131" y="2614"/>
                    </a:lnTo>
                    <a:lnTo>
                      <a:pt x="19059" y="2308"/>
                    </a:lnTo>
                    <a:lnTo>
                      <a:pt x="18951" y="2001"/>
                    </a:lnTo>
                    <a:lnTo>
                      <a:pt x="18806" y="1713"/>
                    </a:lnTo>
                    <a:lnTo>
                      <a:pt x="18644" y="1442"/>
                    </a:lnTo>
                    <a:lnTo>
                      <a:pt x="18446" y="1190"/>
                    </a:lnTo>
                    <a:lnTo>
                      <a:pt x="18247" y="956"/>
                    </a:lnTo>
                    <a:lnTo>
                      <a:pt x="18013" y="739"/>
                    </a:lnTo>
                    <a:lnTo>
                      <a:pt x="17761" y="559"/>
                    </a:lnTo>
                    <a:lnTo>
                      <a:pt x="17490" y="397"/>
                    </a:lnTo>
                    <a:lnTo>
                      <a:pt x="17202" y="252"/>
                    </a:lnTo>
                    <a:lnTo>
                      <a:pt x="16895" y="144"/>
                    </a:lnTo>
                    <a:lnTo>
                      <a:pt x="16571" y="72"/>
                    </a:lnTo>
                    <a:lnTo>
                      <a:pt x="16246" y="18"/>
                    </a:lnTo>
                    <a:lnTo>
                      <a:pt x="15921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4276750" y="3346575"/>
                <a:ext cx="480525" cy="480075"/>
              </a:xfrm>
              <a:custGeom>
                <a:avLst/>
                <a:gdLst/>
                <a:ahLst/>
                <a:cxnLst/>
                <a:rect l="l" t="t" r="r" b="b"/>
                <a:pathLst>
                  <a:path w="19221" h="19203" extrusionOk="0">
                    <a:moveTo>
                      <a:pt x="3300" y="0"/>
                    </a:moveTo>
                    <a:lnTo>
                      <a:pt x="2958" y="18"/>
                    </a:lnTo>
                    <a:lnTo>
                      <a:pt x="2633" y="72"/>
                    </a:lnTo>
                    <a:lnTo>
                      <a:pt x="2326" y="144"/>
                    </a:lnTo>
                    <a:lnTo>
                      <a:pt x="2020" y="252"/>
                    </a:lnTo>
                    <a:lnTo>
                      <a:pt x="1731" y="397"/>
                    </a:lnTo>
                    <a:lnTo>
                      <a:pt x="1461" y="559"/>
                    </a:lnTo>
                    <a:lnTo>
                      <a:pt x="1209" y="739"/>
                    </a:lnTo>
                    <a:lnTo>
                      <a:pt x="974" y="956"/>
                    </a:lnTo>
                    <a:lnTo>
                      <a:pt x="758" y="1190"/>
                    </a:lnTo>
                    <a:lnTo>
                      <a:pt x="577" y="1442"/>
                    </a:lnTo>
                    <a:lnTo>
                      <a:pt x="397" y="1713"/>
                    </a:lnTo>
                    <a:lnTo>
                      <a:pt x="271" y="2001"/>
                    </a:lnTo>
                    <a:lnTo>
                      <a:pt x="163" y="2308"/>
                    </a:lnTo>
                    <a:lnTo>
                      <a:pt x="73" y="2614"/>
                    </a:lnTo>
                    <a:lnTo>
                      <a:pt x="19" y="2939"/>
                    </a:lnTo>
                    <a:lnTo>
                      <a:pt x="1" y="3282"/>
                    </a:lnTo>
                    <a:lnTo>
                      <a:pt x="1" y="15921"/>
                    </a:lnTo>
                    <a:lnTo>
                      <a:pt x="19" y="16246"/>
                    </a:lnTo>
                    <a:lnTo>
                      <a:pt x="73" y="16588"/>
                    </a:lnTo>
                    <a:lnTo>
                      <a:pt x="163" y="16895"/>
                    </a:lnTo>
                    <a:lnTo>
                      <a:pt x="271" y="17201"/>
                    </a:lnTo>
                    <a:lnTo>
                      <a:pt x="397" y="17490"/>
                    </a:lnTo>
                    <a:lnTo>
                      <a:pt x="577" y="17760"/>
                    </a:lnTo>
                    <a:lnTo>
                      <a:pt x="758" y="18012"/>
                    </a:lnTo>
                    <a:lnTo>
                      <a:pt x="974" y="18247"/>
                    </a:lnTo>
                    <a:lnTo>
                      <a:pt x="1209" y="18445"/>
                    </a:lnTo>
                    <a:lnTo>
                      <a:pt x="1461" y="18644"/>
                    </a:lnTo>
                    <a:lnTo>
                      <a:pt x="1731" y="18806"/>
                    </a:lnTo>
                    <a:lnTo>
                      <a:pt x="2020" y="18950"/>
                    </a:lnTo>
                    <a:lnTo>
                      <a:pt x="2326" y="19058"/>
                    </a:lnTo>
                    <a:lnTo>
                      <a:pt x="2633" y="19130"/>
                    </a:lnTo>
                    <a:lnTo>
                      <a:pt x="2958" y="19184"/>
                    </a:lnTo>
                    <a:lnTo>
                      <a:pt x="3300" y="19202"/>
                    </a:lnTo>
                    <a:lnTo>
                      <a:pt x="15939" y="19202"/>
                    </a:lnTo>
                    <a:lnTo>
                      <a:pt x="16264" y="19184"/>
                    </a:lnTo>
                    <a:lnTo>
                      <a:pt x="16589" y="19130"/>
                    </a:lnTo>
                    <a:lnTo>
                      <a:pt x="16913" y="19058"/>
                    </a:lnTo>
                    <a:lnTo>
                      <a:pt x="17202" y="18950"/>
                    </a:lnTo>
                    <a:lnTo>
                      <a:pt x="17490" y="18806"/>
                    </a:lnTo>
                    <a:lnTo>
                      <a:pt x="17761" y="18644"/>
                    </a:lnTo>
                    <a:lnTo>
                      <a:pt x="18013" y="18445"/>
                    </a:lnTo>
                    <a:lnTo>
                      <a:pt x="18247" y="18247"/>
                    </a:lnTo>
                    <a:lnTo>
                      <a:pt x="18464" y="18012"/>
                    </a:lnTo>
                    <a:lnTo>
                      <a:pt x="18662" y="17760"/>
                    </a:lnTo>
                    <a:lnTo>
                      <a:pt x="18824" y="17490"/>
                    </a:lnTo>
                    <a:lnTo>
                      <a:pt x="18951" y="17201"/>
                    </a:lnTo>
                    <a:lnTo>
                      <a:pt x="19077" y="16895"/>
                    </a:lnTo>
                    <a:lnTo>
                      <a:pt x="19149" y="16588"/>
                    </a:lnTo>
                    <a:lnTo>
                      <a:pt x="19203" y="16246"/>
                    </a:lnTo>
                    <a:lnTo>
                      <a:pt x="19221" y="15921"/>
                    </a:lnTo>
                    <a:lnTo>
                      <a:pt x="19221" y="3282"/>
                    </a:lnTo>
                    <a:lnTo>
                      <a:pt x="19203" y="2939"/>
                    </a:lnTo>
                    <a:lnTo>
                      <a:pt x="19149" y="2614"/>
                    </a:lnTo>
                    <a:lnTo>
                      <a:pt x="19077" y="2308"/>
                    </a:lnTo>
                    <a:lnTo>
                      <a:pt x="18951" y="2001"/>
                    </a:lnTo>
                    <a:lnTo>
                      <a:pt x="18824" y="1713"/>
                    </a:lnTo>
                    <a:lnTo>
                      <a:pt x="18662" y="1442"/>
                    </a:lnTo>
                    <a:lnTo>
                      <a:pt x="18464" y="1190"/>
                    </a:lnTo>
                    <a:lnTo>
                      <a:pt x="18247" y="956"/>
                    </a:lnTo>
                    <a:lnTo>
                      <a:pt x="18013" y="739"/>
                    </a:lnTo>
                    <a:lnTo>
                      <a:pt x="17761" y="559"/>
                    </a:lnTo>
                    <a:lnTo>
                      <a:pt x="17490" y="397"/>
                    </a:lnTo>
                    <a:lnTo>
                      <a:pt x="17202" y="252"/>
                    </a:lnTo>
                    <a:lnTo>
                      <a:pt x="16913" y="144"/>
                    </a:lnTo>
                    <a:lnTo>
                      <a:pt x="16589" y="72"/>
                    </a:lnTo>
                    <a:lnTo>
                      <a:pt x="16264" y="18"/>
                    </a:lnTo>
                    <a:lnTo>
                      <a:pt x="15939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4971825" y="3346575"/>
                <a:ext cx="480525" cy="480075"/>
              </a:xfrm>
              <a:custGeom>
                <a:avLst/>
                <a:gdLst/>
                <a:ahLst/>
                <a:cxnLst/>
                <a:rect l="l" t="t" r="r" b="b"/>
                <a:pathLst>
                  <a:path w="19221" h="19203" extrusionOk="0">
                    <a:moveTo>
                      <a:pt x="3300" y="0"/>
                    </a:moveTo>
                    <a:lnTo>
                      <a:pt x="2957" y="18"/>
                    </a:lnTo>
                    <a:lnTo>
                      <a:pt x="2633" y="72"/>
                    </a:lnTo>
                    <a:lnTo>
                      <a:pt x="2308" y="144"/>
                    </a:lnTo>
                    <a:lnTo>
                      <a:pt x="2020" y="252"/>
                    </a:lnTo>
                    <a:lnTo>
                      <a:pt x="1731" y="397"/>
                    </a:lnTo>
                    <a:lnTo>
                      <a:pt x="1461" y="559"/>
                    </a:lnTo>
                    <a:lnTo>
                      <a:pt x="1208" y="739"/>
                    </a:lnTo>
                    <a:lnTo>
                      <a:pt x="974" y="956"/>
                    </a:lnTo>
                    <a:lnTo>
                      <a:pt x="758" y="1190"/>
                    </a:lnTo>
                    <a:lnTo>
                      <a:pt x="559" y="1442"/>
                    </a:lnTo>
                    <a:lnTo>
                      <a:pt x="397" y="1713"/>
                    </a:lnTo>
                    <a:lnTo>
                      <a:pt x="271" y="2001"/>
                    </a:lnTo>
                    <a:lnTo>
                      <a:pt x="163" y="2308"/>
                    </a:lnTo>
                    <a:lnTo>
                      <a:pt x="73" y="2614"/>
                    </a:lnTo>
                    <a:lnTo>
                      <a:pt x="18" y="2939"/>
                    </a:lnTo>
                    <a:lnTo>
                      <a:pt x="0" y="3282"/>
                    </a:lnTo>
                    <a:lnTo>
                      <a:pt x="0" y="15921"/>
                    </a:lnTo>
                    <a:lnTo>
                      <a:pt x="18" y="16246"/>
                    </a:lnTo>
                    <a:lnTo>
                      <a:pt x="73" y="16588"/>
                    </a:lnTo>
                    <a:lnTo>
                      <a:pt x="163" y="16895"/>
                    </a:lnTo>
                    <a:lnTo>
                      <a:pt x="271" y="17201"/>
                    </a:lnTo>
                    <a:lnTo>
                      <a:pt x="397" y="17490"/>
                    </a:lnTo>
                    <a:lnTo>
                      <a:pt x="559" y="17760"/>
                    </a:lnTo>
                    <a:lnTo>
                      <a:pt x="758" y="18012"/>
                    </a:lnTo>
                    <a:lnTo>
                      <a:pt x="974" y="18247"/>
                    </a:lnTo>
                    <a:lnTo>
                      <a:pt x="1208" y="18445"/>
                    </a:lnTo>
                    <a:lnTo>
                      <a:pt x="1461" y="18644"/>
                    </a:lnTo>
                    <a:lnTo>
                      <a:pt x="1731" y="18806"/>
                    </a:lnTo>
                    <a:lnTo>
                      <a:pt x="2020" y="18950"/>
                    </a:lnTo>
                    <a:lnTo>
                      <a:pt x="2308" y="19058"/>
                    </a:lnTo>
                    <a:lnTo>
                      <a:pt x="2633" y="19130"/>
                    </a:lnTo>
                    <a:lnTo>
                      <a:pt x="2957" y="19184"/>
                    </a:lnTo>
                    <a:lnTo>
                      <a:pt x="3300" y="19202"/>
                    </a:lnTo>
                    <a:lnTo>
                      <a:pt x="15921" y="19202"/>
                    </a:lnTo>
                    <a:lnTo>
                      <a:pt x="16264" y="19184"/>
                    </a:lnTo>
                    <a:lnTo>
                      <a:pt x="16588" y="19130"/>
                    </a:lnTo>
                    <a:lnTo>
                      <a:pt x="16913" y="19058"/>
                    </a:lnTo>
                    <a:lnTo>
                      <a:pt x="17201" y="18950"/>
                    </a:lnTo>
                    <a:lnTo>
                      <a:pt x="17490" y="18806"/>
                    </a:lnTo>
                    <a:lnTo>
                      <a:pt x="17760" y="18644"/>
                    </a:lnTo>
                    <a:lnTo>
                      <a:pt x="18013" y="18445"/>
                    </a:lnTo>
                    <a:lnTo>
                      <a:pt x="18247" y="18247"/>
                    </a:lnTo>
                    <a:lnTo>
                      <a:pt x="18464" y="18012"/>
                    </a:lnTo>
                    <a:lnTo>
                      <a:pt x="18644" y="17760"/>
                    </a:lnTo>
                    <a:lnTo>
                      <a:pt x="18824" y="17490"/>
                    </a:lnTo>
                    <a:lnTo>
                      <a:pt x="18950" y="17201"/>
                    </a:lnTo>
                    <a:lnTo>
                      <a:pt x="19059" y="16895"/>
                    </a:lnTo>
                    <a:lnTo>
                      <a:pt x="19149" y="16588"/>
                    </a:lnTo>
                    <a:lnTo>
                      <a:pt x="19203" y="16246"/>
                    </a:lnTo>
                    <a:lnTo>
                      <a:pt x="19221" y="15921"/>
                    </a:lnTo>
                    <a:lnTo>
                      <a:pt x="19221" y="3282"/>
                    </a:lnTo>
                    <a:lnTo>
                      <a:pt x="19203" y="2939"/>
                    </a:lnTo>
                    <a:lnTo>
                      <a:pt x="19149" y="2614"/>
                    </a:lnTo>
                    <a:lnTo>
                      <a:pt x="19059" y="2308"/>
                    </a:lnTo>
                    <a:lnTo>
                      <a:pt x="18950" y="2001"/>
                    </a:lnTo>
                    <a:lnTo>
                      <a:pt x="18824" y="1713"/>
                    </a:lnTo>
                    <a:lnTo>
                      <a:pt x="18644" y="1442"/>
                    </a:lnTo>
                    <a:lnTo>
                      <a:pt x="18464" y="1190"/>
                    </a:lnTo>
                    <a:lnTo>
                      <a:pt x="18247" y="956"/>
                    </a:lnTo>
                    <a:lnTo>
                      <a:pt x="18013" y="739"/>
                    </a:lnTo>
                    <a:lnTo>
                      <a:pt x="17760" y="559"/>
                    </a:lnTo>
                    <a:lnTo>
                      <a:pt x="17490" y="397"/>
                    </a:lnTo>
                    <a:lnTo>
                      <a:pt x="17201" y="252"/>
                    </a:lnTo>
                    <a:lnTo>
                      <a:pt x="16913" y="144"/>
                    </a:lnTo>
                    <a:lnTo>
                      <a:pt x="16588" y="72"/>
                    </a:lnTo>
                    <a:lnTo>
                      <a:pt x="16264" y="18"/>
                    </a:lnTo>
                    <a:lnTo>
                      <a:pt x="15921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4614375" y="3006250"/>
                <a:ext cx="563475" cy="970500"/>
              </a:xfrm>
              <a:custGeom>
                <a:avLst/>
                <a:gdLst/>
                <a:ahLst/>
                <a:cxnLst/>
                <a:rect l="l" t="t" r="r" b="b"/>
                <a:pathLst>
                  <a:path w="22539" h="38820" extrusionOk="0">
                    <a:moveTo>
                      <a:pt x="8312" y="0"/>
                    </a:moveTo>
                    <a:lnTo>
                      <a:pt x="5698" y="7393"/>
                    </a:lnTo>
                    <a:lnTo>
                      <a:pt x="6762" y="9520"/>
                    </a:lnTo>
                    <a:lnTo>
                      <a:pt x="9142" y="14316"/>
                    </a:lnTo>
                    <a:lnTo>
                      <a:pt x="10440" y="16949"/>
                    </a:lnTo>
                    <a:lnTo>
                      <a:pt x="11612" y="19347"/>
                    </a:lnTo>
                    <a:lnTo>
                      <a:pt x="12495" y="21204"/>
                    </a:lnTo>
                    <a:lnTo>
                      <a:pt x="12784" y="21835"/>
                    </a:lnTo>
                    <a:lnTo>
                      <a:pt x="12946" y="22214"/>
                    </a:lnTo>
                    <a:lnTo>
                      <a:pt x="12946" y="22268"/>
                    </a:lnTo>
                    <a:lnTo>
                      <a:pt x="12946" y="22340"/>
                    </a:lnTo>
                    <a:lnTo>
                      <a:pt x="12928" y="22430"/>
                    </a:lnTo>
                    <a:lnTo>
                      <a:pt x="12874" y="22538"/>
                    </a:lnTo>
                    <a:lnTo>
                      <a:pt x="12730" y="22754"/>
                    </a:lnTo>
                    <a:lnTo>
                      <a:pt x="12531" y="23007"/>
                    </a:lnTo>
                    <a:lnTo>
                      <a:pt x="12261" y="23295"/>
                    </a:lnTo>
                    <a:lnTo>
                      <a:pt x="11918" y="23620"/>
                    </a:lnTo>
                    <a:lnTo>
                      <a:pt x="11540" y="23981"/>
                    </a:lnTo>
                    <a:lnTo>
                      <a:pt x="11125" y="24341"/>
                    </a:lnTo>
                    <a:lnTo>
                      <a:pt x="10151" y="25153"/>
                    </a:lnTo>
                    <a:lnTo>
                      <a:pt x="9052" y="26000"/>
                    </a:lnTo>
                    <a:lnTo>
                      <a:pt x="7880" y="26902"/>
                    </a:lnTo>
                    <a:lnTo>
                      <a:pt x="6654" y="27803"/>
                    </a:lnTo>
                    <a:lnTo>
                      <a:pt x="5409" y="28687"/>
                    </a:lnTo>
                    <a:lnTo>
                      <a:pt x="4219" y="29534"/>
                    </a:lnTo>
                    <a:lnTo>
                      <a:pt x="2092" y="31012"/>
                    </a:lnTo>
                    <a:lnTo>
                      <a:pt x="577" y="32040"/>
                    </a:lnTo>
                    <a:lnTo>
                      <a:pt x="0" y="32437"/>
                    </a:lnTo>
                    <a:lnTo>
                      <a:pt x="2867" y="38820"/>
                    </a:lnTo>
                    <a:lnTo>
                      <a:pt x="3697" y="38279"/>
                    </a:lnTo>
                    <a:lnTo>
                      <a:pt x="5896" y="36818"/>
                    </a:lnTo>
                    <a:lnTo>
                      <a:pt x="9016" y="34727"/>
                    </a:lnTo>
                    <a:lnTo>
                      <a:pt x="10764" y="33519"/>
                    </a:lnTo>
                    <a:lnTo>
                      <a:pt x="12586" y="32257"/>
                    </a:lnTo>
                    <a:lnTo>
                      <a:pt x="14407" y="30958"/>
                    </a:lnTo>
                    <a:lnTo>
                      <a:pt x="16174" y="29696"/>
                    </a:lnTo>
                    <a:lnTo>
                      <a:pt x="17832" y="28452"/>
                    </a:lnTo>
                    <a:lnTo>
                      <a:pt x="18608" y="27857"/>
                    </a:lnTo>
                    <a:lnTo>
                      <a:pt x="19329" y="27298"/>
                    </a:lnTo>
                    <a:lnTo>
                      <a:pt x="19996" y="26757"/>
                    </a:lnTo>
                    <a:lnTo>
                      <a:pt x="20591" y="26252"/>
                    </a:lnTo>
                    <a:lnTo>
                      <a:pt x="21132" y="25784"/>
                    </a:lnTo>
                    <a:lnTo>
                      <a:pt x="21601" y="25351"/>
                    </a:lnTo>
                    <a:lnTo>
                      <a:pt x="21979" y="24972"/>
                    </a:lnTo>
                    <a:lnTo>
                      <a:pt x="22250" y="24630"/>
                    </a:lnTo>
                    <a:lnTo>
                      <a:pt x="22358" y="24485"/>
                    </a:lnTo>
                    <a:lnTo>
                      <a:pt x="22448" y="24341"/>
                    </a:lnTo>
                    <a:lnTo>
                      <a:pt x="22502" y="24233"/>
                    </a:lnTo>
                    <a:lnTo>
                      <a:pt x="22538" y="24125"/>
                    </a:lnTo>
                    <a:lnTo>
                      <a:pt x="22538" y="23890"/>
                    </a:lnTo>
                    <a:lnTo>
                      <a:pt x="22520" y="23620"/>
                    </a:lnTo>
                    <a:lnTo>
                      <a:pt x="22448" y="23277"/>
                    </a:lnTo>
                    <a:lnTo>
                      <a:pt x="22358" y="22881"/>
                    </a:lnTo>
                    <a:lnTo>
                      <a:pt x="22232" y="22430"/>
                    </a:lnTo>
                    <a:lnTo>
                      <a:pt x="22070" y="21943"/>
                    </a:lnTo>
                    <a:lnTo>
                      <a:pt x="21889" y="21420"/>
                    </a:lnTo>
                    <a:lnTo>
                      <a:pt x="21691" y="20843"/>
                    </a:lnTo>
                    <a:lnTo>
                      <a:pt x="21204" y="19635"/>
                    </a:lnTo>
                    <a:lnTo>
                      <a:pt x="20663" y="18301"/>
                    </a:lnTo>
                    <a:lnTo>
                      <a:pt x="20050" y="16931"/>
                    </a:lnTo>
                    <a:lnTo>
                      <a:pt x="19419" y="15506"/>
                    </a:lnTo>
                    <a:lnTo>
                      <a:pt x="18752" y="14064"/>
                    </a:lnTo>
                    <a:lnTo>
                      <a:pt x="18103" y="12675"/>
                    </a:lnTo>
                    <a:lnTo>
                      <a:pt x="16841" y="10079"/>
                    </a:lnTo>
                    <a:lnTo>
                      <a:pt x="15813" y="7970"/>
                    </a:lnTo>
                    <a:lnTo>
                      <a:pt x="15110" y="6617"/>
                    </a:lnTo>
                    <a:lnTo>
                      <a:pt x="14948" y="6311"/>
                    </a:lnTo>
                    <a:lnTo>
                      <a:pt x="14767" y="6004"/>
                    </a:lnTo>
                    <a:lnTo>
                      <a:pt x="14407" y="5427"/>
                    </a:lnTo>
                    <a:lnTo>
                      <a:pt x="13992" y="4850"/>
                    </a:lnTo>
                    <a:lnTo>
                      <a:pt x="13541" y="4273"/>
                    </a:lnTo>
                    <a:lnTo>
                      <a:pt x="13072" y="3732"/>
                    </a:lnTo>
                    <a:lnTo>
                      <a:pt x="12604" y="3228"/>
                    </a:lnTo>
                    <a:lnTo>
                      <a:pt x="12117" y="2723"/>
                    </a:lnTo>
                    <a:lnTo>
                      <a:pt x="11612" y="2272"/>
                    </a:lnTo>
                    <a:lnTo>
                      <a:pt x="11125" y="1839"/>
                    </a:lnTo>
                    <a:lnTo>
                      <a:pt x="10656" y="1442"/>
                    </a:lnTo>
                    <a:lnTo>
                      <a:pt x="10188" y="1082"/>
                    </a:lnTo>
                    <a:lnTo>
                      <a:pt x="9737" y="775"/>
                    </a:lnTo>
                    <a:lnTo>
                      <a:pt x="9322" y="505"/>
                    </a:lnTo>
                    <a:lnTo>
                      <a:pt x="8943" y="289"/>
                    </a:lnTo>
                    <a:lnTo>
                      <a:pt x="8601" y="108"/>
                    </a:lnTo>
                    <a:lnTo>
                      <a:pt x="83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4228975" y="4129075"/>
                <a:ext cx="289400" cy="125090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50036" extrusionOk="0">
                    <a:moveTo>
                      <a:pt x="0" y="1"/>
                    </a:moveTo>
                    <a:lnTo>
                      <a:pt x="613" y="50035"/>
                    </a:lnTo>
                    <a:lnTo>
                      <a:pt x="5103" y="50035"/>
                    </a:lnTo>
                    <a:lnTo>
                      <a:pt x="5644" y="45888"/>
                    </a:lnTo>
                    <a:lnTo>
                      <a:pt x="6239" y="41327"/>
                    </a:lnTo>
                    <a:lnTo>
                      <a:pt x="6942" y="35701"/>
                    </a:lnTo>
                    <a:lnTo>
                      <a:pt x="7717" y="29427"/>
                    </a:lnTo>
                    <a:lnTo>
                      <a:pt x="8493" y="22918"/>
                    </a:lnTo>
                    <a:lnTo>
                      <a:pt x="8853" y="19726"/>
                    </a:lnTo>
                    <a:lnTo>
                      <a:pt x="9196" y="16625"/>
                    </a:lnTo>
                    <a:lnTo>
                      <a:pt x="9502" y="13686"/>
                    </a:lnTo>
                    <a:lnTo>
                      <a:pt x="9755" y="10945"/>
                    </a:lnTo>
                    <a:lnTo>
                      <a:pt x="11378" y="10945"/>
                    </a:lnTo>
                    <a:lnTo>
                      <a:pt x="11450" y="9575"/>
                    </a:lnTo>
                    <a:lnTo>
                      <a:pt x="11504" y="8205"/>
                    </a:lnTo>
                    <a:lnTo>
                      <a:pt x="11540" y="6853"/>
                    </a:lnTo>
                    <a:lnTo>
                      <a:pt x="11558" y="5482"/>
                    </a:lnTo>
                    <a:lnTo>
                      <a:pt x="11576" y="2742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rgbClr val="FFB3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4309650" y="4097525"/>
                <a:ext cx="697350" cy="1230600"/>
              </a:xfrm>
              <a:custGeom>
                <a:avLst/>
                <a:gdLst/>
                <a:ahLst/>
                <a:cxnLst/>
                <a:rect l="l" t="t" r="r" b="b"/>
                <a:pathLst>
                  <a:path w="27894" h="49224" extrusionOk="0">
                    <a:moveTo>
                      <a:pt x="10657" y="1"/>
                    </a:moveTo>
                    <a:lnTo>
                      <a:pt x="1" y="5194"/>
                    </a:lnTo>
                    <a:lnTo>
                      <a:pt x="1209" y="7646"/>
                    </a:lnTo>
                    <a:lnTo>
                      <a:pt x="2399" y="10116"/>
                    </a:lnTo>
                    <a:lnTo>
                      <a:pt x="2976" y="11360"/>
                    </a:lnTo>
                    <a:lnTo>
                      <a:pt x="3535" y="12604"/>
                    </a:lnTo>
                    <a:lnTo>
                      <a:pt x="4076" y="13866"/>
                    </a:lnTo>
                    <a:lnTo>
                      <a:pt x="4617" y="15128"/>
                    </a:lnTo>
                    <a:lnTo>
                      <a:pt x="5951" y="14479"/>
                    </a:lnTo>
                    <a:lnTo>
                      <a:pt x="23873" y="49224"/>
                    </a:lnTo>
                    <a:lnTo>
                      <a:pt x="27894" y="47259"/>
                    </a:lnTo>
                    <a:lnTo>
                      <a:pt x="25910" y="41273"/>
                    </a:lnTo>
                    <a:lnTo>
                      <a:pt x="23783" y="34998"/>
                    </a:lnTo>
                    <a:lnTo>
                      <a:pt x="21259" y="27623"/>
                    </a:lnTo>
                    <a:lnTo>
                      <a:pt x="19924" y="23747"/>
                    </a:lnTo>
                    <a:lnTo>
                      <a:pt x="18572" y="19906"/>
                    </a:lnTo>
                    <a:lnTo>
                      <a:pt x="17256" y="16192"/>
                    </a:lnTo>
                    <a:lnTo>
                      <a:pt x="15976" y="12694"/>
                    </a:lnTo>
                    <a:lnTo>
                      <a:pt x="14786" y="9521"/>
                    </a:lnTo>
                    <a:lnTo>
                      <a:pt x="14227" y="8078"/>
                    </a:lnTo>
                    <a:lnTo>
                      <a:pt x="13722" y="6762"/>
                    </a:lnTo>
                    <a:lnTo>
                      <a:pt x="13235" y="5572"/>
                    </a:lnTo>
                    <a:lnTo>
                      <a:pt x="12784" y="4526"/>
                    </a:lnTo>
                    <a:lnTo>
                      <a:pt x="12406" y="3643"/>
                    </a:lnTo>
                    <a:lnTo>
                      <a:pt x="12045" y="2922"/>
                    </a:lnTo>
                    <a:lnTo>
                      <a:pt x="11955" y="2633"/>
                    </a:lnTo>
                    <a:lnTo>
                      <a:pt x="11775" y="2219"/>
                    </a:lnTo>
                    <a:lnTo>
                      <a:pt x="11306" y="1245"/>
                    </a:lnTo>
                    <a:lnTo>
                      <a:pt x="10855" y="379"/>
                    </a:lnTo>
                    <a:lnTo>
                      <a:pt x="10657" y="1"/>
                    </a:lnTo>
                    <a:close/>
                  </a:path>
                </a:pathLst>
              </a:custGeom>
              <a:solidFill>
                <a:srgbClr val="FFB3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4213200" y="2960700"/>
                <a:ext cx="659025" cy="767225"/>
              </a:xfrm>
              <a:custGeom>
                <a:avLst/>
                <a:gdLst/>
                <a:ahLst/>
                <a:cxnLst/>
                <a:rect l="l" t="t" r="r" b="b"/>
                <a:pathLst>
                  <a:path w="26361" h="30689" extrusionOk="0">
                    <a:moveTo>
                      <a:pt x="4562" y="1"/>
                    </a:moveTo>
                    <a:lnTo>
                      <a:pt x="4310" y="19"/>
                    </a:lnTo>
                    <a:lnTo>
                      <a:pt x="4075" y="37"/>
                    </a:lnTo>
                    <a:lnTo>
                      <a:pt x="3588" y="91"/>
                    </a:lnTo>
                    <a:lnTo>
                      <a:pt x="3138" y="199"/>
                    </a:lnTo>
                    <a:lnTo>
                      <a:pt x="2687" y="326"/>
                    </a:lnTo>
                    <a:lnTo>
                      <a:pt x="2272" y="506"/>
                    </a:lnTo>
                    <a:lnTo>
                      <a:pt x="1893" y="704"/>
                    </a:lnTo>
                    <a:lnTo>
                      <a:pt x="1533" y="957"/>
                    </a:lnTo>
                    <a:lnTo>
                      <a:pt x="1208" y="1209"/>
                    </a:lnTo>
                    <a:lnTo>
                      <a:pt x="902" y="1498"/>
                    </a:lnTo>
                    <a:lnTo>
                      <a:pt x="649" y="1822"/>
                    </a:lnTo>
                    <a:lnTo>
                      <a:pt x="541" y="1984"/>
                    </a:lnTo>
                    <a:lnTo>
                      <a:pt x="433" y="2147"/>
                    </a:lnTo>
                    <a:lnTo>
                      <a:pt x="343" y="2327"/>
                    </a:lnTo>
                    <a:lnTo>
                      <a:pt x="253" y="2507"/>
                    </a:lnTo>
                    <a:lnTo>
                      <a:pt x="181" y="2688"/>
                    </a:lnTo>
                    <a:lnTo>
                      <a:pt x="126" y="2868"/>
                    </a:lnTo>
                    <a:lnTo>
                      <a:pt x="72" y="3048"/>
                    </a:lnTo>
                    <a:lnTo>
                      <a:pt x="36" y="3246"/>
                    </a:lnTo>
                    <a:lnTo>
                      <a:pt x="18" y="3445"/>
                    </a:lnTo>
                    <a:lnTo>
                      <a:pt x="0" y="3643"/>
                    </a:lnTo>
                    <a:lnTo>
                      <a:pt x="0" y="3841"/>
                    </a:lnTo>
                    <a:lnTo>
                      <a:pt x="18" y="4040"/>
                    </a:lnTo>
                    <a:lnTo>
                      <a:pt x="4255" y="30689"/>
                    </a:lnTo>
                    <a:lnTo>
                      <a:pt x="20789" y="30689"/>
                    </a:lnTo>
                    <a:lnTo>
                      <a:pt x="26343" y="4040"/>
                    </a:lnTo>
                    <a:lnTo>
                      <a:pt x="26343" y="3841"/>
                    </a:lnTo>
                    <a:lnTo>
                      <a:pt x="26361" y="3643"/>
                    </a:lnTo>
                    <a:lnTo>
                      <a:pt x="26343" y="3445"/>
                    </a:lnTo>
                    <a:lnTo>
                      <a:pt x="26307" y="3246"/>
                    </a:lnTo>
                    <a:lnTo>
                      <a:pt x="26271" y="3048"/>
                    </a:lnTo>
                    <a:lnTo>
                      <a:pt x="26235" y="2868"/>
                    </a:lnTo>
                    <a:lnTo>
                      <a:pt x="26162" y="2688"/>
                    </a:lnTo>
                    <a:lnTo>
                      <a:pt x="26090" y="2507"/>
                    </a:lnTo>
                    <a:lnTo>
                      <a:pt x="26018" y="2327"/>
                    </a:lnTo>
                    <a:lnTo>
                      <a:pt x="25928" y="2147"/>
                    </a:lnTo>
                    <a:lnTo>
                      <a:pt x="25820" y="1984"/>
                    </a:lnTo>
                    <a:lnTo>
                      <a:pt x="25694" y="1822"/>
                    </a:lnTo>
                    <a:lnTo>
                      <a:pt x="25585" y="1660"/>
                    </a:lnTo>
                    <a:lnTo>
                      <a:pt x="25441" y="1498"/>
                    </a:lnTo>
                    <a:lnTo>
                      <a:pt x="25153" y="1209"/>
                    </a:lnTo>
                    <a:lnTo>
                      <a:pt x="24828" y="957"/>
                    </a:lnTo>
                    <a:lnTo>
                      <a:pt x="24468" y="704"/>
                    </a:lnTo>
                    <a:lnTo>
                      <a:pt x="24071" y="506"/>
                    </a:lnTo>
                    <a:lnTo>
                      <a:pt x="23656" y="326"/>
                    </a:lnTo>
                    <a:lnTo>
                      <a:pt x="23223" y="199"/>
                    </a:lnTo>
                    <a:lnTo>
                      <a:pt x="22755" y="91"/>
                    </a:lnTo>
                    <a:lnTo>
                      <a:pt x="22286" y="37"/>
                    </a:lnTo>
                    <a:lnTo>
                      <a:pt x="22033" y="19"/>
                    </a:lnTo>
                    <a:lnTo>
                      <a:pt x="217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4088325" y="5378150"/>
                <a:ext cx="273200" cy="96925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3877" extrusionOk="0">
                    <a:moveTo>
                      <a:pt x="5861" y="0"/>
                    </a:moveTo>
                    <a:lnTo>
                      <a:pt x="343" y="2020"/>
                    </a:lnTo>
                    <a:lnTo>
                      <a:pt x="235" y="2110"/>
                    </a:lnTo>
                    <a:lnTo>
                      <a:pt x="163" y="2200"/>
                    </a:lnTo>
                    <a:lnTo>
                      <a:pt x="91" y="2326"/>
                    </a:lnTo>
                    <a:lnTo>
                      <a:pt x="55" y="2452"/>
                    </a:lnTo>
                    <a:lnTo>
                      <a:pt x="19" y="2597"/>
                    </a:lnTo>
                    <a:lnTo>
                      <a:pt x="1" y="2759"/>
                    </a:lnTo>
                    <a:lnTo>
                      <a:pt x="1" y="2921"/>
                    </a:lnTo>
                    <a:lnTo>
                      <a:pt x="19" y="3066"/>
                    </a:lnTo>
                    <a:lnTo>
                      <a:pt x="55" y="3228"/>
                    </a:lnTo>
                    <a:lnTo>
                      <a:pt x="109" y="3372"/>
                    </a:lnTo>
                    <a:lnTo>
                      <a:pt x="163" y="3516"/>
                    </a:lnTo>
                    <a:lnTo>
                      <a:pt x="235" y="3624"/>
                    </a:lnTo>
                    <a:lnTo>
                      <a:pt x="325" y="3733"/>
                    </a:lnTo>
                    <a:lnTo>
                      <a:pt x="434" y="3805"/>
                    </a:lnTo>
                    <a:lnTo>
                      <a:pt x="542" y="3859"/>
                    </a:lnTo>
                    <a:lnTo>
                      <a:pt x="668" y="3877"/>
                    </a:lnTo>
                    <a:lnTo>
                      <a:pt x="10927" y="3877"/>
                    </a:lnTo>
                    <a:lnTo>
                      <a:pt x="109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4790625" y="5276275"/>
                <a:ext cx="260550" cy="200150"/>
              </a:xfrm>
              <a:custGeom>
                <a:avLst/>
                <a:gdLst/>
                <a:ahLst/>
                <a:cxnLst/>
                <a:rect l="l" t="t" r="r" b="b"/>
                <a:pathLst>
                  <a:path w="10422" h="8006" extrusionOk="0">
                    <a:moveTo>
                      <a:pt x="8727" y="0"/>
                    </a:moveTo>
                    <a:lnTo>
                      <a:pt x="4183" y="2200"/>
                    </a:lnTo>
                    <a:lnTo>
                      <a:pt x="108" y="6455"/>
                    </a:lnTo>
                    <a:lnTo>
                      <a:pt x="54" y="6564"/>
                    </a:lnTo>
                    <a:lnTo>
                      <a:pt x="18" y="6690"/>
                    </a:lnTo>
                    <a:lnTo>
                      <a:pt x="0" y="6816"/>
                    </a:lnTo>
                    <a:lnTo>
                      <a:pt x="18" y="6960"/>
                    </a:lnTo>
                    <a:lnTo>
                      <a:pt x="54" y="7104"/>
                    </a:lnTo>
                    <a:lnTo>
                      <a:pt x="126" y="7249"/>
                    </a:lnTo>
                    <a:lnTo>
                      <a:pt x="199" y="7393"/>
                    </a:lnTo>
                    <a:lnTo>
                      <a:pt x="271" y="7537"/>
                    </a:lnTo>
                    <a:lnTo>
                      <a:pt x="379" y="7645"/>
                    </a:lnTo>
                    <a:lnTo>
                      <a:pt x="487" y="7772"/>
                    </a:lnTo>
                    <a:lnTo>
                      <a:pt x="595" y="7862"/>
                    </a:lnTo>
                    <a:lnTo>
                      <a:pt x="721" y="7934"/>
                    </a:lnTo>
                    <a:lnTo>
                      <a:pt x="830" y="7988"/>
                    </a:lnTo>
                    <a:lnTo>
                      <a:pt x="956" y="8006"/>
                    </a:lnTo>
                    <a:lnTo>
                      <a:pt x="1082" y="8006"/>
                    </a:lnTo>
                    <a:lnTo>
                      <a:pt x="1190" y="7970"/>
                    </a:lnTo>
                    <a:lnTo>
                      <a:pt x="10422" y="3480"/>
                    </a:lnTo>
                    <a:lnTo>
                      <a:pt x="87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4064900" y="3727900"/>
                <a:ext cx="983575" cy="1309050"/>
              </a:xfrm>
              <a:custGeom>
                <a:avLst/>
                <a:gdLst/>
                <a:ahLst/>
                <a:cxnLst/>
                <a:rect l="l" t="t" r="r" b="b"/>
                <a:pathLst>
                  <a:path w="39343" h="52362" extrusionOk="0">
                    <a:moveTo>
                      <a:pt x="10187" y="1"/>
                    </a:moveTo>
                    <a:lnTo>
                      <a:pt x="10061" y="235"/>
                    </a:lnTo>
                    <a:lnTo>
                      <a:pt x="9701" y="920"/>
                    </a:lnTo>
                    <a:lnTo>
                      <a:pt x="9448" y="1425"/>
                    </a:lnTo>
                    <a:lnTo>
                      <a:pt x="9160" y="2056"/>
                    </a:lnTo>
                    <a:lnTo>
                      <a:pt x="8817" y="2796"/>
                    </a:lnTo>
                    <a:lnTo>
                      <a:pt x="8456" y="3643"/>
                    </a:lnTo>
                    <a:lnTo>
                      <a:pt x="8078" y="4617"/>
                    </a:lnTo>
                    <a:lnTo>
                      <a:pt x="7663" y="5698"/>
                    </a:lnTo>
                    <a:lnTo>
                      <a:pt x="7230" y="6870"/>
                    </a:lnTo>
                    <a:lnTo>
                      <a:pt x="6798" y="8169"/>
                    </a:lnTo>
                    <a:lnTo>
                      <a:pt x="6347" y="9593"/>
                    </a:lnTo>
                    <a:lnTo>
                      <a:pt x="5914" y="11108"/>
                    </a:lnTo>
                    <a:lnTo>
                      <a:pt x="5463" y="12748"/>
                    </a:lnTo>
                    <a:lnTo>
                      <a:pt x="5031" y="14479"/>
                    </a:lnTo>
                    <a:lnTo>
                      <a:pt x="4814" y="15417"/>
                    </a:lnTo>
                    <a:lnTo>
                      <a:pt x="4616" y="16445"/>
                    </a:lnTo>
                    <a:lnTo>
                      <a:pt x="4400" y="17562"/>
                    </a:lnTo>
                    <a:lnTo>
                      <a:pt x="4183" y="18771"/>
                    </a:lnTo>
                    <a:lnTo>
                      <a:pt x="3967" y="20069"/>
                    </a:lnTo>
                    <a:lnTo>
                      <a:pt x="3751" y="21421"/>
                    </a:lnTo>
                    <a:lnTo>
                      <a:pt x="3318" y="24324"/>
                    </a:lnTo>
                    <a:lnTo>
                      <a:pt x="2885" y="27389"/>
                    </a:lnTo>
                    <a:lnTo>
                      <a:pt x="2470" y="30544"/>
                    </a:lnTo>
                    <a:lnTo>
                      <a:pt x="2074" y="33754"/>
                    </a:lnTo>
                    <a:lnTo>
                      <a:pt x="1677" y="36909"/>
                    </a:lnTo>
                    <a:lnTo>
                      <a:pt x="1334" y="39956"/>
                    </a:lnTo>
                    <a:lnTo>
                      <a:pt x="1010" y="42823"/>
                    </a:lnTo>
                    <a:lnTo>
                      <a:pt x="469" y="47745"/>
                    </a:lnTo>
                    <a:lnTo>
                      <a:pt x="126" y="51117"/>
                    </a:lnTo>
                    <a:lnTo>
                      <a:pt x="0" y="52361"/>
                    </a:lnTo>
                    <a:lnTo>
                      <a:pt x="39343" y="52361"/>
                    </a:lnTo>
                    <a:lnTo>
                      <a:pt x="38892" y="49116"/>
                    </a:lnTo>
                    <a:lnTo>
                      <a:pt x="38369" y="45528"/>
                    </a:lnTo>
                    <a:lnTo>
                      <a:pt x="37684" y="41038"/>
                    </a:lnTo>
                    <a:lnTo>
                      <a:pt x="36890" y="35936"/>
                    </a:lnTo>
                    <a:lnTo>
                      <a:pt x="36458" y="33249"/>
                    </a:lnTo>
                    <a:lnTo>
                      <a:pt x="35989" y="30544"/>
                    </a:lnTo>
                    <a:lnTo>
                      <a:pt x="35520" y="27822"/>
                    </a:lnTo>
                    <a:lnTo>
                      <a:pt x="35051" y="25153"/>
                    </a:lnTo>
                    <a:lnTo>
                      <a:pt x="34565" y="22557"/>
                    </a:lnTo>
                    <a:lnTo>
                      <a:pt x="34078" y="20069"/>
                    </a:lnTo>
                    <a:lnTo>
                      <a:pt x="33789" y="18698"/>
                    </a:lnTo>
                    <a:lnTo>
                      <a:pt x="33501" y="17382"/>
                    </a:lnTo>
                    <a:lnTo>
                      <a:pt x="33194" y="16102"/>
                    </a:lnTo>
                    <a:lnTo>
                      <a:pt x="32888" y="14894"/>
                    </a:lnTo>
                    <a:lnTo>
                      <a:pt x="32581" y="13740"/>
                    </a:lnTo>
                    <a:lnTo>
                      <a:pt x="32275" y="12640"/>
                    </a:lnTo>
                    <a:lnTo>
                      <a:pt x="31950" y="11594"/>
                    </a:lnTo>
                    <a:lnTo>
                      <a:pt x="31644" y="10603"/>
                    </a:lnTo>
                    <a:lnTo>
                      <a:pt x="31337" y="9665"/>
                    </a:lnTo>
                    <a:lnTo>
                      <a:pt x="31031" y="8764"/>
                    </a:lnTo>
                    <a:lnTo>
                      <a:pt x="30724" y="7916"/>
                    </a:lnTo>
                    <a:lnTo>
                      <a:pt x="30418" y="7123"/>
                    </a:lnTo>
                    <a:lnTo>
                      <a:pt x="30111" y="6384"/>
                    </a:lnTo>
                    <a:lnTo>
                      <a:pt x="29823" y="5680"/>
                    </a:lnTo>
                    <a:lnTo>
                      <a:pt x="29534" y="5013"/>
                    </a:lnTo>
                    <a:lnTo>
                      <a:pt x="29264" y="4400"/>
                    </a:lnTo>
                    <a:lnTo>
                      <a:pt x="28741" y="3318"/>
                    </a:lnTo>
                    <a:lnTo>
                      <a:pt x="28254" y="2399"/>
                    </a:lnTo>
                    <a:lnTo>
                      <a:pt x="27821" y="1642"/>
                    </a:lnTo>
                    <a:lnTo>
                      <a:pt x="27443" y="1029"/>
                    </a:lnTo>
                    <a:lnTo>
                      <a:pt x="27136" y="578"/>
                    </a:lnTo>
                    <a:lnTo>
                      <a:pt x="26920" y="253"/>
                    </a:lnTo>
                    <a:lnTo>
                      <a:pt x="267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4452100" y="2817825"/>
                <a:ext cx="160050" cy="188450"/>
              </a:xfrm>
              <a:custGeom>
                <a:avLst/>
                <a:gdLst/>
                <a:ahLst/>
                <a:cxnLst/>
                <a:rect l="l" t="t" r="r" b="b"/>
                <a:pathLst>
                  <a:path w="6402" h="7538" extrusionOk="0">
                    <a:moveTo>
                      <a:pt x="1515" y="0"/>
                    </a:moveTo>
                    <a:lnTo>
                      <a:pt x="1353" y="36"/>
                    </a:lnTo>
                    <a:lnTo>
                      <a:pt x="1190" y="90"/>
                    </a:lnTo>
                    <a:lnTo>
                      <a:pt x="1028" y="145"/>
                    </a:lnTo>
                    <a:lnTo>
                      <a:pt x="884" y="235"/>
                    </a:lnTo>
                    <a:lnTo>
                      <a:pt x="740" y="325"/>
                    </a:lnTo>
                    <a:lnTo>
                      <a:pt x="613" y="433"/>
                    </a:lnTo>
                    <a:lnTo>
                      <a:pt x="487" y="559"/>
                    </a:lnTo>
                    <a:lnTo>
                      <a:pt x="379" y="685"/>
                    </a:lnTo>
                    <a:lnTo>
                      <a:pt x="289" y="848"/>
                    </a:lnTo>
                    <a:lnTo>
                      <a:pt x="199" y="992"/>
                    </a:lnTo>
                    <a:lnTo>
                      <a:pt x="127" y="1172"/>
                    </a:lnTo>
                    <a:lnTo>
                      <a:pt x="72" y="1335"/>
                    </a:lnTo>
                    <a:lnTo>
                      <a:pt x="18" y="1515"/>
                    </a:lnTo>
                    <a:lnTo>
                      <a:pt x="0" y="1713"/>
                    </a:lnTo>
                    <a:lnTo>
                      <a:pt x="0" y="1912"/>
                    </a:lnTo>
                    <a:lnTo>
                      <a:pt x="0" y="5626"/>
                    </a:lnTo>
                    <a:lnTo>
                      <a:pt x="0" y="5824"/>
                    </a:lnTo>
                    <a:lnTo>
                      <a:pt x="18" y="6004"/>
                    </a:lnTo>
                    <a:lnTo>
                      <a:pt x="72" y="6203"/>
                    </a:lnTo>
                    <a:lnTo>
                      <a:pt x="127" y="6365"/>
                    </a:lnTo>
                    <a:lnTo>
                      <a:pt x="199" y="6545"/>
                    </a:lnTo>
                    <a:lnTo>
                      <a:pt x="289" y="6690"/>
                    </a:lnTo>
                    <a:lnTo>
                      <a:pt x="379" y="6834"/>
                    </a:lnTo>
                    <a:lnTo>
                      <a:pt x="487" y="6978"/>
                    </a:lnTo>
                    <a:lnTo>
                      <a:pt x="613" y="7104"/>
                    </a:lnTo>
                    <a:lnTo>
                      <a:pt x="740" y="7213"/>
                    </a:lnTo>
                    <a:lnTo>
                      <a:pt x="884" y="7303"/>
                    </a:lnTo>
                    <a:lnTo>
                      <a:pt x="1028" y="7393"/>
                    </a:lnTo>
                    <a:lnTo>
                      <a:pt x="1190" y="7447"/>
                    </a:lnTo>
                    <a:lnTo>
                      <a:pt x="1353" y="7501"/>
                    </a:lnTo>
                    <a:lnTo>
                      <a:pt x="1515" y="7537"/>
                    </a:lnTo>
                    <a:lnTo>
                      <a:pt x="4887" y="7537"/>
                    </a:lnTo>
                    <a:lnTo>
                      <a:pt x="5049" y="7501"/>
                    </a:lnTo>
                    <a:lnTo>
                      <a:pt x="5211" y="7447"/>
                    </a:lnTo>
                    <a:lnTo>
                      <a:pt x="5373" y="7393"/>
                    </a:lnTo>
                    <a:lnTo>
                      <a:pt x="5518" y="7303"/>
                    </a:lnTo>
                    <a:lnTo>
                      <a:pt x="5662" y="7213"/>
                    </a:lnTo>
                    <a:lnTo>
                      <a:pt x="5788" y="7104"/>
                    </a:lnTo>
                    <a:lnTo>
                      <a:pt x="5914" y="6978"/>
                    </a:lnTo>
                    <a:lnTo>
                      <a:pt x="6023" y="6834"/>
                    </a:lnTo>
                    <a:lnTo>
                      <a:pt x="6113" y="6690"/>
                    </a:lnTo>
                    <a:lnTo>
                      <a:pt x="6203" y="6545"/>
                    </a:lnTo>
                    <a:lnTo>
                      <a:pt x="6275" y="6365"/>
                    </a:lnTo>
                    <a:lnTo>
                      <a:pt x="6329" y="6203"/>
                    </a:lnTo>
                    <a:lnTo>
                      <a:pt x="6365" y="6004"/>
                    </a:lnTo>
                    <a:lnTo>
                      <a:pt x="6401" y="5824"/>
                    </a:lnTo>
                    <a:lnTo>
                      <a:pt x="6401" y="5626"/>
                    </a:lnTo>
                    <a:lnTo>
                      <a:pt x="6401" y="1912"/>
                    </a:lnTo>
                    <a:lnTo>
                      <a:pt x="6401" y="1713"/>
                    </a:lnTo>
                    <a:lnTo>
                      <a:pt x="6365" y="1515"/>
                    </a:lnTo>
                    <a:lnTo>
                      <a:pt x="6329" y="1335"/>
                    </a:lnTo>
                    <a:lnTo>
                      <a:pt x="6275" y="1172"/>
                    </a:lnTo>
                    <a:lnTo>
                      <a:pt x="6203" y="992"/>
                    </a:lnTo>
                    <a:lnTo>
                      <a:pt x="6113" y="848"/>
                    </a:lnTo>
                    <a:lnTo>
                      <a:pt x="6023" y="685"/>
                    </a:lnTo>
                    <a:lnTo>
                      <a:pt x="5914" y="559"/>
                    </a:lnTo>
                    <a:lnTo>
                      <a:pt x="5788" y="433"/>
                    </a:lnTo>
                    <a:lnTo>
                      <a:pt x="5662" y="325"/>
                    </a:lnTo>
                    <a:lnTo>
                      <a:pt x="5518" y="235"/>
                    </a:lnTo>
                    <a:lnTo>
                      <a:pt x="5373" y="145"/>
                    </a:lnTo>
                    <a:lnTo>
                      <a:pt x="5211" y="90"/>
                    </a:lnTo>
                    <a:lnTo>
                      <a:pt x="5049" y="36"/>
                    </a:lnTo>
                    <a:lnTo>
                      <a:pt x="4887" y="0"/>
                    </a:lnTo>
                    <a:close/>
                  </a:path>
                </a:pathLst>
              </a:custGeom>
              <a:solidFill>
                <a:srgbClr val="E988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4355625" y="2495075"/>
                <a:ext cx="367400" cy="401650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16066" extrusionOk="0">
                    <a:moveTo>
                      <a:pt x="6690" y="1"/>
                    </a:moveTo>
                    <a:lnTo>
                      <a:pt x="6312" y="19"/>
                    </a:lnTo>
                    <a:lnTo>
                      <a:pt x="5915" y="73"/>
                    </a:lnTo>
                    <a:lnTo>
                      <a:pt x="5536" y="127"/>
                    </a:lnTo>
                    <a:lnTo>
                      <a:pt x="5158" y="217"/>
                    </a:lnTo>
                    <a:lnTo>
                      <a:pt x="4761" y="307"/>
                    </a:lnTo>
                    <a:lnTo>
                      <a:pt x="4400" y="451"/>
                    </a:lnTo>
                    <a:lnTo>
                      <a:pt x="4022" y="614"/>
                    </a:lnTo>
                    <a:lnTo>
                      <a:pt x="3679" y="812"/>
                    </a:lnTo>
                    <a:lnTo>
                      <a:pt x="3355" y="1028"/>
                    </a:lnTo>
                    <a:lnTo>
                      <a:pt x="3048" y="1299"/>
                    </a:lnTo>
                    <a:lnTo>
                      <a:pt x="2741" y="1569"/>
                    </a:lnTo>
                    <a:lnTo>
                      <a:pt x="2453" y="1876"/>
                    </a:lnTo>
                    <a:lnTo>
                      <a:pt x="2183" y="2218"/>
                    </a:lnTo>
                    <a:lnTo>
                      <a:pt x="1930" y="2579"/>
                    </a:lnTo>
                    <a:lnTo>
                      <a:pt x="1696" y="2939"/>
                    </a:lnTo>
                    <a:lnTo>
                      <a:pt x="1479" y="3336"/>
                    </a:lnTo>
                    <a:lnTo>
                      <a:pt x="1263" y="3751"/>
                    </a:lnTo>
                    <a:lnTo>
                      <a:pt x="1083" y="4184"/>
                    </a:lnTo>
                    <a:lnTo>
                      <a:pt x="902" y="4616"/>
                    </a:lnTo>
                    <a:lnTo>
                      <a:pt x="740" y="5067"/>
                    </a:lnTo>
                    <a:lnTo>
                      <a:pt x="596" y="5518"/>
                    </a:lnTo>
                    <a:lnTo>
                      <a:pt x="470" y="5987"/>
                    </a:lnTo>
                    <a:lnTo>
                      <a:pt x="361" y="6473"/>
                    </a:lnTo>
                    <a:lnTo>
                      <a:pt x="253" y="6960"/>
                    </a:lnTo>
                    <a:lnTo>
                      <a:pt x="181" y="7429"/>
                    </a:lnTo>
                    <a:lnTo>
                      <a:pt x="109" y="7916"/>
                    </a:lnTo>
                    <a:lnTo>
                      <a:pt x="55" y="8403"/>
                    </a:lnTo>
                    <a:lnTo>
                      <a:pt x="19" y="8890"/>
                    </a:lnTo>
                    <a:lnTo>
                      <a:pt x="1" y="9376"/>
                    </a:lnTo>
                    <a:lnTo>
                      <a:pt x="1" y="9845"/>
                    </a:lnTo>
                    <a:lnTo>
                      <a:pt x="19" y="10314"/>
                    </a:lnTo>
                    <a:lnTo>
                      <a:pt x="37" y="10783"/>
                    </a:lnTo>
                    <a:lnTo>
                      <a:pt x="91" y="11233"/>
                    </a:lnTo>
                    <a:lnTo>
                      <a:pt x="145" y="11666"/>
                    </a:lnTo>
                    <a:lnTo>
                      <a:pt x="217" y="12099"/>
                    </a:lnTo>
                    <a:lnTo>
                      <a:pt x="307" y="12514"/>
                    </a:lnTo>
                    <a:lnTo>
                      <a:pt x="416" y="12910"/>
                    </a:lnTo>
                    <a:lnTo>
                      <a:pt x="542" y="13271"/>
                    </a:lnTo>
                    <a:lnTo>
                      <a:pt x="668" y="13614"/>
                    </a:lnTo>
                    <a:lnTo>
                      <a:pt x="812" y="13938"/>
                    </a:lnTo>
                    <a:lnTo>
                      <a:pt x="974" y="14227"/>
                    </a:lnTo>
                    <a:lnTo>
                      <a:pt x="1137" y="14497"/>
                    </a:lnTo>
                    <a:lnTo>
                      <a:pt x="1317" y="14731"/>
                    </a:lnTo>
                    <a:lnTo>
                      <a:pt x="1515" y="14966"/>
                    </a:lnTo>
                    <a:lnTo>
                      <a:pt x="1714" y="15164"/>
                    </a:lnTo>
                    <a:lnTo>
                      <a:pt x="1930" y="15326"/>
                    </a:lnTo>
                    <a:lnTo>
                      <a:pt x="2146" y="15489"/>
                    </a:lnTo>
                    <a:lnTo>
                      <a:pt x="2381" y="15615"/>
                    </a:lnTo>
                    <a:lnTo>
                      <a:pt x="2633" y="15741"/>
                    </a:lnTo>
                    <a:lnTo>
                      <a:pt x="2886" y="15831"/>
                    </a:lnTo>
                    <a:lnTo>
                      <a:pt x="3156" y="15921"/>
                    </a:lnTo>
                    <a:lnTo>
                      <a:pt x="3427" y="15976"/>
                    </a:lnTo>
                    <a:lnTo>
                      <a:pt x="3697" y="16030"/>
                    </a:lnTo>
                    <a:lnTo>
                      <a:pt x="3986" y="16048"/>
                    </a:lnTo>
                    <a:lnTo>
                      <a:pt x="4292" y="16066"/>
                    </a:lnTo>
                    <a:lnTo>
                      <a:pt x="4905" y="16066"/>
                    </a:lnTo>
                    <a:lnTo>
                      <a:pt x="5230" y="16030"/>
                    </a:lnTo>
                    <a:lnTo>
                      <a:pt x="5554" y="15994"/>
                    </a:lnTo>
                    <a:lnTo>
                      <a:pt x="6239" y="15903"/>
                    </a:lnTo>
                    <a:lnTo>
                      <a:pt x="6925" y="15759"/>
                    </a:lnTo>
                    <a:lnTo>
                      <a:pt x="7646" y="15579"/>
                    </a:lnTo>
                    <a:lnTo>
                      <a:pt x="8403" y="15380"/>
                    </a:lnTo>
                    <a:lnTo>
                      <a:pt x="9160" y="15164"/>
                    </a:lnTo>
                    <a:lnTo>
                      <a:pt x="9539" y="15038"/>
                    </a:lnTo>
                    <a:lnTo>
                      <a:pt x="9900" y="14894"/>
                    </a:lnTo>
                    <a:lnTo>
                      <a:pt x="10260" y="14749"/>
                    </a:lnTo>
                    <a:lnTo>
                      <a:pt x="10603" y="14569"/>
                    </a:lnTo>
                    <a:lnTo>
                      <a:pt x="10945" y="14389"/>
                    </a:lnTo>
                    <a:lnTo>
                      <a:pt x="11270" y="14172"/>
                    </a:lnTo>
                    <a:lnTo>
                      <a:pt x="11576" y="13956"/>
                    </a:lnTo>
                    <a:lnTo>
                      <a:pt x="11865" y="13722"/>
                    </a:lnTo>
                    <a:lnTo>
                      <a:pt x="12153" y="13487"/>
                    </a:lnTo>
                    <a:lnTo>
                      <a:pt x="12424" y="13217"/>
                    </a:lnTo>
                    <a:lnTo>
                      <a:pt x="12694" y="12946"/>
                    </a:lnTo>
                    <a:lnTo>
                      <a:pt x="12929" y="12676"/>
                    </a:lnTo>
                    <a:lnTo>
                      <a:pt x="13163" y="12369"/>
                    </a:lnTo>
                    <a:lnTo>
                      <a:pt x="13379" y="12081"/>
                    </a:lnTo>
                    <a:lnTo>
                      <a:pt x="13578" y="11756"/>
                    </a:lnTo>
                    <a:lnTo>
                      <a:pt x="13758" y="11432"/>
                    </a:lnTo>
                    <a:lnTo>
                      <a:pt x="13938" y="11107"/>
                    </a:lnTo>
                    <a:lnTo>
                      <a:pt x="14083" y="10765"/>
                    </a:lnTo>
                    <a:lnTo>
                      <a:pt x="14227" y="10422"/>
                    </a:lnTo>
                    <a:lnTo>
                      <a:pt x="14335" y="10080"/>
                    </a:lnTo>
                    <a:lnTo>
                      <a:pt x="14443" y="9719"/>
                    </a:lnTo>
                    <a:lnTo>
                      <a:pt x="14533" y="9340"/>
                    </a:lnTo>
                    <a:lnTo>
                      <a:pt x="14606" y="8980"/>
                    </a:lnTo>
                    <a:lnTo>
                      <a:pt x="14660" y="8601"/>
                    </a:lnTo>
                    <a:lnTo>
                      <a:pt x="14696" y="8222"/>
                    </a:lnTo>
                    <a:lnTo>
                      <a:pt x="14696" y="7844"/>
                    </a:lnTo>
                    <a:lnTo>
                      <a:pt x="14696" y="7465"/>
                    </a:lnTo>
                    <a:lnTo>
                      <a:pt x="14678" y="7086"/>
                    </a:lnTo>
                    <a:lnTo>
                      <a:pt x="14642" y="6708"/>
                    </a:lnTo>
                    <a:lnTo>
                      <a:pt x="14569" y="6311"/>
                    </a:lnTo>
                    <a:lnTo>
                      <a:pt x="14497" y="5933"/>
                    </a:lnTo>
                    <a:lnTo>
                      <a:pt x="14389" y="5554"/>
                    </a:lnTo>
                    <a:lnTo>
                      <a:pt x="14263" y="5157"/>
                    </a:lnTo>
                    <a:lnTo>
                      <a:pt x="14119" y="4797"/>
                    </a:lnTo>
                    <a:lnTo>
                      <a:pt x="13974" y="4436"/>
                    </a:lnTo>
                    <a:lnTo>
                      <a:pt x="13794" y="4093"/>
                    </a:lnTo>
                    <a:lnTo>
                      <a:pt x="13596" y="3751"/>
                    </a:lnTo>
                    <a:lnTo>
                      <a:pt x="13397" y="3444"/>
                    </a:lnTo>
                    <a:lnTo>
                      <a:pt x="13181" y="3120"/>
                    </a:lnTo>
                    <a:lnTo>
                      <a:pt x="12947" y="2831"/>
                    </a:lnTo>
                    <a:lnTo>
                      <a:pt x="12694" y="2543"/>
                    </a:lnTo>
                    <a:lnTo>
                      <a:pt x="12442" y="2272"/>
                    </a:lnTo>
                    <a:lnTo>
                      <a:pt x="12171" y="2020"/>
                    </a:lnTo>
                    <a:lnTo>
                      <a:pt x="11883" y="1767"/>
                    </a:lnTo>
                    <a:lnTo>
                      <a:pt x="11594" y="1533"/>
                    </a:lnTo>
                    <a:lnTo>
                      <a:pt x="11288" y="1317"/>
                    </a:lnTo>
                    <a:lnTo>
                      <a:pt x="10981" y="1118"/>
                    </a:lnTo>
                    <a:lnTo>
                      <a:pt x="10657" y="938"/>
                    </a:lnTo>
                    <a:lnTo>
                      <a:pt x="10332" y="776"/>
                    </a:lnTo>
                    <a:lnTo>
                      <a:pt x="9990" y="614"/>
                    </a:lnTo>
                    <a:lnTo>
                      <a:pt x="9647" y="469"/>
                    </a:lnTo>
                    <a:lnTo>
                      <a:pt x="9287" y="361"/>
                    </a:lnTo>
                    <a:lnTo>
                      <a:pt x="8926" y="253"/>
                    </a:lnTo>
                    <a:lnTo>
                      <a:pt x="8565" y="163"/>
                    </a:lnTo>
                    <a:lnTo>
                      <a:pt x="8205" y="91"/>
                    </a:lnTo>
                    <a:lnTo>
                      <a:pt x="7826" y="37"/>
                    </a:lnTo>
                    <a:lnTo>
                      <a:pt x="7447" y="19"/>
                    </a:lnTo>
                    <a:lnTo>
                      <a:pt x="7069" y="1"/>
                    </a:lnTo>
                    <a:close/>
                  </a:path>
                </a:pathLst>
              </a:custGeom>
              <a:solidFill>
                <a:srgbClr val="FFCA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4347075" y="2461725"/>
                <a:ext cx="544075" cy="648225"/>
              </a:xfrm>
              <a:custGeom>
                <a:avLst/>
                <a:gdLst/>
                <a:ahLst/>
                <a:cxnLst/>
                <a:rect l="l" t="t" r="r" b="b"/>
                <a:pathLst>
                  <a:path w="21763" h="25929" extrusionOk="0">
                    <a:moveTo>
                      <a:pt x="8006" y="0"/>
                    </a:moveTo>
                    <a:lnTo>
                      <a:pt x="7519" y="36"/>
                    </a:lnTo>
                    <a:lnTo>
                      <a:pt x="7050" y="90"/>
                    </a:lnTo>
                    <a:lnTo>
                      <a:pt x="6599" y="181"/>
                    </a:lnTo>
                    <a:lnTo>
                      <a:pt x="6185" y="289"/>
                    </a:lnTo>
                    <a:lnTo>
                      <a:pt x="5770" y="415"/>
                    </a:lnTo>
                    <a:lnTo>
                      <a:pt x="5373" y="559"/>
                    </a:lnTo>
                    <a:lnTo>
                      <a:pt x="4941" y="740"/>
                    </a:lnTo>
                    <a:lnTo>
                      <a:pt x="4526" y="920"/>
                    </a:lnTo>
                    <a:lnTo>
                      <a:pt x="4147" y="1100"/>
                    </a:lnTo>
                    <a:lnTo>
                      <a:pt x="3787" y="1280"/>
                    </a:lnTo>
                    <a:lnTo>
                      <a:pt x="3462" y="1461"/>
                    </a:lnTo>
                    <a:lnTo>
                      <a:pt x="3138" y="1641"/>
                    </a:lnTo>
                    <a:lnTo>
                      <a:pt x="2849" y="1839"/>
                    </a:lnTo>
                    <a:lnTo>
                      <a:pt x="2579" y="2020"/>
                    </a:lnTo>
                    <a:lnTo>
                      <a:pt x="2326" y="2218"/>
                    </a:lnTo>
                    <a:lnTo>
                      <a:pt x="2074" y="2398"/>
                    </a:lnTo>
                    <a:lnTo>
                      <a:pt x="1857" y="2597"/>
                    </a:lnTo>
                    <a:lnTo>
                      <a:pt x="1659" y="2795"/>
                    </a:lnTo>
                    <a:lnTo>
                      <a:pt x="1479" y="2993"/>
                    </a:lnTo>
                    <a:lnTo>
                      <a:pt x="1316" y="3174"/>
                    </a:lnTo>
                    <a:lnTo>
                      <a:pt x="1154" y="3372"/>
                    </a:lnTo>
                    <a:lnTo>
                      <a:pt x="1010" y="3570"/>
                    </a:lnTo>
                    <a:lnTo>
                      <a:pt x="776" y="3949"/>
                    </a:lnTo>
                    <a:lnTo>
                      <a:pt x="577" y="4328"/>
                    </a:lnTo>
                    <a:lnTo>
                      <a:pt x="433" y="4688"/>
                    </a:lnTo>
                    <a:lnTo>
                      <a:pt x="307" y="5049"/>
                    </a:lnTo>
                    <a:lnTo>
                      <a:pt x="217" y="5391"/>
                    </a:lnTo>
                    <a:lnTo>
                      <a:pt x="145" y="5734"/>
                    </a:lnTo>
                    <a:lnTo>
                      <a:pt x="36" y="6347"/>
                    </a:lnTo>
                    <a:lnTo>
                      <a:pt x="0" y="6563"/>
                    </a:lnTo>
                    <a:lnTo>
                      <a:pt x="18" y="6744"/>
                    </a:lnTo>
                    <a:lnTo>
                      <a:pt x="36" y="6888"/>
                    </a:lnTo>
                    <a:lnTo>
                      <a:pt x="90" y="6996"/>
                    </a:lnTo>
                    <a:lnTo>
                      <a:pt x="181" y="7050"/>
                    </a:lnTo>
                    <a:lnTo>
                      <a:pt x="289" y="7104"/>
                    </a:lnTo>
                    <a:lnTo>
                      <a:pt x="433" y="7122"/>
                    </a:lnTo>
                    <a:lnTo>
                      <a:pt x="595" y="7122"/>
                    </a:lnTo>
                    <a:lnTo>
                      <a:pt x="1010" y="7104"/>
                    </a:lnTo>
                    <a:lnTo>
                      <a:pt x="1551" y="7068"/>
                    </a:lnTo>
                    <a:lnTo>
                      <a:pt x="1857" y="7050"/>
                    </a:lnTo>
                    <a:lnTo>
                      <a:pt x="2200" y="7050"/>
                    </a:lnTo>
                    <a:lnTo>
                      <a:pt x="2579" y="7068"/>
                    </a:lnTo>
                    <a:lnTo>
                      <a:pt x="2975" y="7122"/>
                    </a:lnTo>
                    <a:lnTo>
                      <a:pt x="3931" y="7230"/>
                    </a:lnTo>
                    <a:lnTo>
                      <a:pt x="4364" y="7303"/>
                    </a:lnTo>
                    <a:lnTo>
                      <a:pt x="4760" y="7375"/>
                    </a:lnTo>
                    <a:lnTo>
                      <a:pt x="4941" y="7429"/>
                    </a:lnTo>
                    <a:lnTo>
                      <a:pt x="5103" y="7501"/>
                    </a:lnTo>
                    <a:lnTo>
                      <a:pt x="5247" y="7573"/>
                    </a:lnTo>
                    <a:lnTo>
                      <a:pt x="5373" y="7645"/>
                    </a:lnTo>
                    <a:lnTo>
                      <a:pt x="5482" y="7753"/>
                    </a:lnTo>
                    <a:lnTo>
                      <a:pt x="5572" y="7862"/>
                    </a:lnTo>
                    <a:lnTo>
                      <a:pt x="5626" y="7988"/>
                    </a:lnTo>
                    <a:lnTo>
                      <a:pt x="5662" y="8132"/>
                    </a:lnTo>
                    <a:lnTo>
                      <a:pt x="5716" y="8655"/>
                    </a:lnTo>
                    <a:lnTo>
                      <a:pt x="5752" y="9430"/>
                    </a:lnTo>
                    <a:lnTo>
                      <a:pt x="5806" y="11684"/>
                    </a:lnTo>
                    <a:lnTo>
                      <a:pt x="5842" y="14515"/>
                    </a:lnTo>
                    <a:lnTo>
                      <a:pt x="5896" y="17616"/>
                    </a:lnTo>
                    <a:lnTo>
                      <a:pt x="5932" y="19149"/>
                    </a:lnTo>
                    <a:lnTo>
                      <a:pt x="5986" y="20609"/>
                    </a:lnTo>
                    <a:lnTo>
                      <a:pt x="6058" y="21979"/>
                    </a:lnTo>
                    <a:lnTo>
                      <a:pt x="6131" y="23187"/>
                    </a:lnTo>
                    <a:lnTo>
                      <a:pt x="6221" y="24197"/>
                    </a:lnTo>
                    <a:lnTo>
                      <a:pt x="6275" y="24630"/>
                    </a:lnTo>
                    <a:lnTo>
                      <a:pt x="6347" y="24990"/>
                    </a:lnTo>
                    <a:lnTo>
                      <a:pt x="6401" y="25261"/>
                    </a:lnTo>
                    <a:lnTo>
                      <a:pt x="6473" y="25477"/>
                    </a:lnTo>
                    <a:lnTo>
                      <a:pt x="6527" y="25549"/>
                    </a:lnTo>
                    <a:lnTo>
                      <a:pt x="6563" y="25604"/>
                    </a:lnTo>
                    <a:lnTo>
                      <a:pt x="6599" y="25640"/>
                    </a:lnTo>
                    <a:lnTo>
                      <a:pt x="6654" y="25658"/>
                    </a:lnTo>
                    <a:lnTo>
                      <a:pt x="7555" y="25694"/>
                    </a:lnTo>
                    <a:lnTo>
                      <a:pt x="9358" y="25766"/>
                    </a:lnTo>
                    <a:lnTo>
                      <a:pt x="11756" y="25856"/>
                    </a:lnTo>
                    <a:lnTo>
                      <a:pt x="13072" y="25892"/>
                    </a:lnTo>
                    <a:lnTo>
                      <a:pt x="14425" y="25910"/>
                    </a:lnTo>
                    <a:lnTo>
                      <a:pt x="15777" y="25928"/>
                    </a:lnTo>
                    <a:lnTo>
                      <a:pt x="17075" y="25910"/>
                    </a:lnTo>
                    <a:lnTo>
                      <a:pt x="18283" y="25892"/>
                    </a:lnTo>
                    <a:lnTo>
                      <a:pt x="19365" y="25820"/>
                    </a:lnTo>
                    <a:lnTo>
                      <a:pt x="19852" y="25784"/>
                    </a:lnTo>
                    <a:lnTo>
                      <a:pt x="20303" y="25730"/>
                    </a:lnTo>
                    <a:lnTo>
                      <a:pt x="20699" y="25676"/>
                    </a:lnTo>
                    <a:lnTo>
                      <a:pt x="21024" y="25604"/>
                    </a:lnTo>
                    <a:lnTo>
                      <a:pt x="21312" y="25531"/>
                    </a:lnTo>
                    <a:lnTo>
                      <a:pt x="21511" y="25441"/>
                    </a:lnTo>
                    <a:lnTo>
                      <a:pt x="21601" y="25387"/>
                    </a:lnTo>
                    <a:lnTo>
                      <a:pt x="21655" y="25333"/>
                    </a:lnTo>
                    <a:lnTo>
                      <a:pt x="21709" y="25279"/>
                    </a:lnTo>
                    <a:lnTo>
                      <a:pt x="21727" y="25225"/>
                    </a:lnTo>
                    <a:lnTo>
                      <a:pt x="21745" y="25045"/>
                    </a:lnTo>
                    <a:lnTo>
                      <a:pt x="21763" y="24792"/>
                    </a:lnTo>
                    <a:lnTo>
                      <a:pt x="21745" y="24450"/>
                    </a:lnTo>
                    <a:lnTo>
                      <a:pt x="21709" y="24017"/>
                    </a:lnTo>
                    <a:lnTo>
                      <a:pt x="21601" y="22935"/>
                    </a:lnTo>
                    <a:lnTo>
                      <a:pt x="21420" y="21601"/>
                    </a:lnTo>
                    <a:lnTo>
                      <a:pt x="21186" y="20068"/>
                    </a:lnTo>
                    <a:lnTo>
                      <a:pt x="20880" y="18355"/>
                    </a:lnTo>
                    <a:lnTo>
                      <a:pt x="20699" y="17454"/>
                    </a:lnTo>
                    <a:lnTo>
                      <a:pt x="20501" y="16534"/>
                    </a:lnTo>
                    <a:lnTo>
                      <a:pt x="20303" y="15597"/>
                    </a:lnTo>
                    <a:lnTo>
                      <a:pt x="20068" y="14641"/>
                    </a:lnTo>
                    <a:lnTo>
                      <a:pt x="19816" y="13685"/>
                    </a:lnTo>
                    <a:lnTo>
                      <a:pt x="19563" y="12712"/>
                    </a:lnTo>
                    <a:lnTo>
                      <a:pt x="19293" y="11756"/>
                    </a:lnTo>
                    <a:lnTo>
                      <a:pt x="19004" y="10819"/>
                    </a:lnTo>
                    <a:lnTo>
                      <a:pt x="18698" y="9881"/>
                    </a:lnTo>
                    <a:lnTo>
                      <a:pt x="18373" y="8961"/>
                    </a:lnTo>
                    <a:lnTo>
                      <a:pt x="18031" y="8096"/>
                    </a:lnTo>
                    <a:lnTo>
                      <a:pt x="17670" y="7230"/>
                    </a:lnTo>
                    <a:lnTo>
                      <a:pt x="17309" y="6437"/>
                    </a:lnTo>
                    <a:lnTo>
                      <a:pt x="16931" y="5662"/>
                    </a:lnTo>
                    <a:lnTo>
                      <a:pt x="16534" y="4941"/>
                    </a:lnTo>
                    <a:lnTo>
                      <a:pt x="16318" y="4616"/>
                    </a:lnTo>
                    <a:lnTo>
                      <a:pt x="16119" y="4292"/>
                    </a:lnTo>
                    <a:lnTo>
                      <a:pt x="15903" y="3985"/>
                    </a:lnTo>
                    <a:lnTo>
                      <a:pt x="15687" y="3697"/>
                    </a:lnTo>
                    <a:lnTo>
                      <a:pt x="15452" y="3408"/>
                    </a:lnTo>
                    <a:lnTo>
                      <a:pt x="15236" y="3156"/>
                    </a:lnTo>
                    <a:lnTo>
                      <a:pt x="15002" y="2921"/>
                    </a:lnTo>
                    <a:lnTo>
                      <a:pt x="14767" y="2705"/>
                    </a:lnTo>
                    <a:lnTo>
                      <a:pt x="14533" y="2506"/>
                    </a:lnTo>
                    <a:lnTo>
                      <a:pt x="14298" y="2326"/>
                    </a:lnTo>
                    <a:lnTo>
                      <a:pt x="13902" y="2056"/>
                    </a:lnTo>
                    <a:lnTo>
                      <a:pt x="13523" y="1821"/>
                    </a:lnTo>
                    <a:lnTo>
                      <a:pt x="13162" y="1587"/>
                    </a:lnTo>
                    <a:lnTo>
                      <a:pt x="12802" y="1371"/>
                    </a:lnTo>
                    <a:lnTo>
                      <a:pt x="12441" y="1190"/>
                    </a:lnTo>
                    <a:lnTo>
                      <a:pt x="12099" y="1010"/>
                    </a:lnTo>
                    <a:lnTo>
                      <a:pt x="11756" y="848"/>
                    </a:lnTo>
                    <a:lnTo>
                      <a:pt x="11432" y="703"/>
                    </a:lnTo>
                    <a:lnTo>
                      <a:pt x="11107" y="577"/>
                    </a:lnTo>
                    <a:lnTo>
                      <a:pt x="10782" y="469"/>
                    </a:lnTo>
                    <a:lnTo>
                      <a:pt x="10476" y="361"/>
                    </a:lnTo>
                    <a:lnTo>
                      <a:pt x="10187" y="271"/>
                    </a:lnTo>
                    <a:lnTo>
                      <a:pt x="9592" y="145"/>
                    </a:lnTo>
                    <a:lnTo>
                      <a:pt x="9034" y="54"/>
                    </a:lnTo>
                    <a:lnTo>
                      <a:pt x="85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3589350" y="2532950"/>
                <a:ext cx="770375" cy="666250"/>
              </a:xfrm>
              <a:custGeom>
                <a:avLst/>
                <a:gdLst/>
                <a:ahLst/>
                <a:cxnLst/>
                <a:rect l="l" t="t" r="r" b="b"/>
                <a:pathLst>
                  <a:path w="30815" h="26650" extrusionOk="0">
                    <a:moveTo>
                      <a:pt x="3444" y="0"/>
                    </a:moveTo>
                    <a:lnTo>
                      <a:pt x="0" y="1803"/>
                    </a:lnTo>
                    <a:lnTo>
                      <a:pt x="433" y="2596"/>
                    </a:lnTo>
                    <a:lnTo>
                      <a:pt x="1587" y="4706"/>
                    </a:lnTo>
                    <a:lnTo>
                      <a:pt x="3246" y="7717"/>
                    </a:lnTo>
                    <a:lnTo>
                      <a:pt x="4201" y="9412"/>
                    </a:lnTo>
                    <a:lnTo>
                      <a:pt x="5211" y="11179"/>
                    </a:lnTo>
                    <a:lnTo>
                      <a:pt x="6257" y="12964"/>
                    </a:lnTo>
                    <a:lnTo>
                      <a:pt x="7284" y="14695"/>
                    </a:lnTo>
                    <a:lnTo>
                      <a:pt x="8276" y="16318"/>
                    </a:lnTo>
                    <a:lnTo>
                      <a:pt x="9232" y="17814"/>
                    </a:lnTo>
                    <a:lnTo>
                      <a:pt x="9682" y="18481"/>
                    </a:lnTo>
                    <a:lnTo>
                      <a:pt x="10097" y="19094"/>
                    </a:lnTo>
                    <a:lnTo>
                      <a:pt x="10494" y="19635"/>
                    </a:lnTo>
                    <a:lnTo>
                      <a:pt x="10872" y="20122"/>
                    </a:lnTo>
                    <a:lnTo>
                      <a:pt x="11197" y="20519"/>
                    </a:lnTo>
                    <a:lnTo>
                      <a:pt x="11504" y="20825"/>
                    </a:lnTo>
                    <a:lnTo>
                      <a:pt x="11630" y="20951"/>
                    </a:lnTo>
                    <a:lnTo>
                      <a:pt x="11756" y="21060"/>
                    </a:lnTo>
                    <a:lnTo>
                      <a:pt x="11864" y="21132"/>
                    </a:lnTo>
                    <a:lnTo>
                      <a:pt x="11972" y="21186"/>
                    </a:lnTo>
                    <a:lnTo>
                      <a:pt x="15074" y="22394"/>
                    </a:lnTo>
                    <a:lnTo>
                      <a:pt x="19888" y="24233"/>
                    </a:lnTo>
                    <a:lnTo>
                      <a:pt x="26252" y="26649"/>
                    </a:lnTo>
                    <a:lnTo>
                      <a:pt x="26343" y="26631"/>
                    </a:lnTo>
                    <a:lnTo>
                      <a:pt x="26469" y="26613"/>
                    </a:lnTo>
                    <a:lnTo>
                      <a:pt x="26613" y="26595"/>
                    </a:lnTo>
                    <a:lnTo>
                      <a:pt x="26811" y="26523"/>
                    </a:lnTo>
                    <a:lnTo>
                      <a:pt x="27028" y="26451"/>
                    </a:lnTo>
                    <a:lnTo>
                      <a:pt x="27280" y="26343"/>
                    </a:lnTo>
                    <a:lnTo>
                      <a:pt x="27551" y="26180"/>
                    </a:lnTo>
                    <a:lnTo>
                      <a:pt x="27839" y="25982"/>
                    </a:lnTo>
                    <a:lnTo>
                      <a:pt x="28128" y="25748"/>
                    </a:lnTo>
                    <a:lnTo>
                      <a:pt x="28434" y="25441"/>
                    </a:lnTo>
                    <a:lnTo>
                      <a:pt x="28741" y="25098"/>
                    </a:lnTo>
                    <a:lnTo>
                      <a:pt x="28903" y="24882"/>
                    </a:lnTo>
                    <a:lnTo>
                      <a:pt x="29047" y="24666"/>
                    </a:lnTo>
                    <a:lnTo>
                      <a:pt x="29209" y="24431"/>
                    </a:lnTo>
                    <a:lnTo>
                      <a:pt x="29354" y="24179"/>
                    </a:lnTo>
                    <a:lnTo>
                      <a:pt x="29498" y="23908"/>
                    </a:lnTo>
                    <a:lnTo>
                      <a:pt x="29642" y="23620"/>
                    </a:lnTo>
                    <a:lnTo>
                      <a:pt x="29786" y="23295"/>
                    </a:lnTo>
                    <a:lnTo>
                      <a:pt x="29931" y="22971"/>
                    </a:lnTo>
                    <a:lnTo>
                      <a:pt x="30183" y="22268"/>
                    </a:lnTo>
                    <a:lnTo>
                      <a:pt x="30381" y="21619"/>
                    </a:lnTo>
                    <a:lnTo>
                      <a:pt x="30544" y="21006"/>
                    </a:lnTo>
                    <a:lnTo>
                      <a:pt x="30670" y="20429"/>
                    </a:lnTo>
                    <a:lnTo>
                      <a:pt x="30742" y="19924"/>
                    </a:lnTo>
                    <a:lnTo>
                      <a:pt x="30796" y="19455"/>
                    </a:lnTo>
                    <a:lnTo>
                      <a:pt x="30814" y="19022"/>
                    </a:lnTo>
                    <a:lnTo>
                      <a:pt x="30814" y="18644"/>
                    </a:lnTo>
                    <a:lnTo>
                      <a:pt x="30796" y="18301"/>
                    </a:lnTo>
                    <a:lnTo>
                      <a:pt x="30760" y="18013"/>
                    </a:lnTo>
                    <a:lnTo>
                      <a:pt x="30724" y="17778"/>
                    </a:lnTo>
                    <a:lnTo>
                      <a:pt x="30670" y="17562"/>
                    </a:lnTo>
                    <a:lnTo>
                      <a:pt x="30598" y="17309"/>
                    </a:lnTo>
                    <a:lnTo>
                      <a:pt x="30562" y="17219"/>
                    </a:lnTo>
                    <a:lnTo>
                      <a:pt x="28524" y="17129"/>
                    </a:lnTo>
                    <a:lnTo>
                      <a:pt x="26397" y="17021"/>
                    </a:lnTo>
                    <a:lnTo>
                      <a:pt x="23908" y="16895"/>
                    </a:lnTo>
                    <a:lnTo>
                      <a:pt x="21348" y="16732"/>
                    </a:lnTo>
                    <a:lnTo>
                      <a:pt x="18986" y="16588"/>
                    </a:lnTo>
                    <a:lnTo>
                      <a:pt x="17976" y="16498"/>
                    </a:lnTo>
                    <a:lnTo>
                      <a:pt x="17111" y="16408"/>
                    </a:lnTo>
                    <a:lnTo>
                      <a:pt x="16462" y="16336"/>
                    </a:lnTo>
                    <a:lnTo>
                      <a:pt x="16029" y="16264"/>
                    </a:lnTo>
                    <a:lnTo>
                      <a:pt x="15939" y="16227"/>
                    </a:lnTo>
                    <a:lnTo>
                      <a:pt x="15849" y="16173"/>
                    </a:lnTo>
                    <a:lnTo>
                      <a:pt x="15614" y="16011"/>
                    </a:lnTo>
                    <a:lnTo>
                      <a:pt x="15326" y="15759"/>
                    </a:lnTo>
                    <a:lnTo>
                      <a:pt x="15001" y="15434"/>
                    </a:lnTo>
                    <a:lnTo>
                      <a:pt x="14641" y="15056"/>
                    </a:lnTo>
                    <a:lnTo>
                      <a:pt x="14244" y="14605"/>
                    </a:lnTo>
                    <a:lnTo>
                      <a:pt x="13361" y="13541"/>
                    </a:lnTo>
                    <a:lnTo>
                      <a:pt x="12369" y="12297"/>
                    </a:lnTo>
                    <a:lnTo>
                      <a:pt x="11323" y="10927"/>
                    </a:lnTo>
                    <a:lnTo>
                      <a:pt x="10223" y="9484"/>
                    </a:lnTo>
                    <a:lnTo>
                      <a:pt x="9105" y="7970"/>
                    </a:lnTo>
                    <a:lnTo>
                      <a:pt x="8024" y="6491"/>
                    </a:lnTo>
                    <a:lnTo>
                      <a:pt x="6996" y="5049"/>
                    </a:lnTo>
                    <a:lnTo>
                      <a:pt x="5175" y="2488"/>
                    </a:lnTo>
                    <a:lnTo>
                      <a:pt x="34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3589800" y="1987975"/>
                <a:ext cx="232150" cy="232150"/>
              </a:xfrm>
              <a:custGeom>
                <a:avLst/>
                <a:gdLst/>
                <a:ahLst/>
                <a:cxnLst/>
                <a:rect l="l" t="t" r="r" b="b"/>
                <a:pathLst>
                  <a:path w="9286" h="9286" extrusionOk="0">
                    <a:moveTo>
                      <a:pt x="1551" y="0"/>
                    </a:moveTo>
                    <a:lnTo>
                      <a:pt x="1316" y="144"/>
                    </a:lnTo>
                    <a:lnTo>
                      <a:pt x="1082" y="289"/>
                    </a:lnTo>
                    <a:lnTo>
                      <a:pt x="848" y="451"/>
                    </a:lnTo>
                    <a:lnTo>
                      <a:pt x="649" y="649"/>
                    </a:lnTo>
                    <a:lnTo>
                      <a:pt x="469" y="848"/>
                    </a:lnTo>
                    <a:lnTo>
                      <a:pt x="289" y="1082"/>
                    </a:lnTo>
                    <a:lnTo>
                      <a:pt x="144" y="1316"/>
                    </a:lnTo>
                    <a:lnTo>
                      <a:pt x="0" y="1551"/>
                    </a:lnTo>
                    <a:lnTo>
                      <a:pt x="7735" y="9286"/>
                    </a:lnTo>
                    <a:lnTo>
                      <a:pt x="9286" y="7735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3821925" y="2220100"/>
                <a:ext cx="232175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9287" extrusionOk="0">
                    <a:moveTo>
                      <a:pt x="1551" y="1"/>
                    </a:moveTo>
                    <a:lnTo>
                      <a:pt x="1" y="1552"/>
                    </a:lnTo>
                    <a:lnTo>
                      <a:pt x="7736" y="9287"/>
                    </a:lnTo>
                    <a:lnTo>
                      <a:pt x="7988" y="9160"/>
                    </a:lnTo>
                    <a:lnTo>
                      <a:pt x="8223" y="8998"/>
                    </a:lnTo>
                    <a:lnTo>
                      <a:pt x="8439" y="8836"/>
                    </a:lnTo>
                    <a:lnTo>
                      <a:pt x="8655" y="8638"/>
                    </a:lnTo>
                    <a:lnTo>
                      <a:pt x="8836" y="8439"/>
                    </a:lnTo>
                    <a:lnTo>
                      <a:pt x="8998" y="8223"/>
                    </a:lnTo>
                    <a:lnTo>
                      <a:pt x="9160" y="7988"/>
                    </a:lnTo>
                    <a:lnTo>
                      <a:pt x="9286" y="7736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589800" y="2220100"/>
                <a:ext cx="232150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9286" h="9287" extrusionOk="0">
                    <a:moveTo>
                      <a:pt x="7735" y="1"/>
                    </a:moveTo>
                    <a:lnTo>
                      <a:pt x="0" y="7736"/>
                    </a:lnTo>
                    <a:lnTo>
                      <a:pt x="144" y="7988"/>
                    </a:lnTo>
                    <a:lnTo>
                      <a:pt x="289" y="8223"/>
                    </a:lnTo>
                    <a:lnTo>
                      <a:pt x="469" y="8439"/>
                    </a:lnTo>
                    <a:lnTo>
                      <a:pt x="649" y="8638"/>
                    </a:lnTo>
                    <a:lnTo>
                      <a:pt x="848" y="8836"/>
                    </a:lnTo>
                    <a:lnTo>
                      <a:pt x="1082" y="8998"/>
                    </a:lnTo>
                    <a:lnTo>
                      <a:pt x="1316" y="9160"/>
                    </a:lnTo>
                    <a:lnTo>
                      <a:pt x="1551" y="9287"/>
                    </a:lnTo>
                    <a:lnTo>
                      <a:pt x="9286" y="1552"/>
                    </a:lnTo>
                    <a:lnTo>
                      <a:pt x="77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821925" y="1987975"/>
                <a:ext cx="232175" cy="23215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9286" extrusionOk="0">
                    <a:moveTo>
                      <a:pt x="7736" y="0"/>
                    </a:moveTo>
                    <a:lnTo>
                      <a:pt x="1" y="7735"/>
                    </a:lnTo>
                    <a:lnTo>
                      <a:pt x="1551" y="9286"/>
                    </a:lnTo>
                    <a:lnTo>
                      <a:pt x="9286" y="1551"/>
                    </a:lnTo>
                    <a:lnTo>
                      <a:pt x="9160" y="1316"/>
                    </a:lnTo>
                    <a:lnTo>
                      <a:pt x="8998" y="1082"/>
                    </a:lnTo>
                    <a:lnTo>
                      <a:pt x="8836" y="848"/>
                    </a:lnTo>
                    <a:lnTo>
                      <a:pt x="8655" y="649"/>
                    </a:lnTo>
                    <a:lnTo>
                      <a:pt x="8439" y="451"/>
                    </a:lnTo>
                    <a:lnTo>
                      <a:pt x="8223" y="289"/>
                    </a:lnTo>
                    <a:lnTo>
                      <a:pt x="7988" y="144"/>
                    </a:lnTo>
                    <a:lnTo>
                      <a:pt x="77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3783175" y="2181350"/>
                <a:ext cx="77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102" extrusionOk="0">
                    <a:moveTo>
                      <a:pt x="1551" y="0"/>
                    </a:moveTo>
                    <a:lnTo>
                      <a:pt x="0" y="1551"/>
                    </a:lnTo>
                    <a:lnTo>
                      <a:pt x="1551" y="3102"/>
                    </a:lnTo>
                    <a:lnTo>
                      <a:pt x="3101" y="155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2432225" y="2903475"/>
                <a:ext cx="232175" cy="23215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9286" extrusionOk="0">
                    <a:moveTo>
                      <a:pt x="1552" y="0"/>
                    </a:moveTo>
                    <a:lnTo>
                      <a:pt x="1" y="1551"/>
                    </a:lnTo>
                    <a:lnTo>
                      <a:pt x="7718" y="9286"/>
                    </a:lnTo>
                    <a:lnTo>
                      <a:pt x="7970" y="9142"/>
                    </a:lnTo>
                    <a:lnTo>
                      <a:pt x="8205" y="8997"/>
                    </a:lnTo>
                    <a:lnTo>
                      <a:pt x="8439" y="8835"/>
                    </a:lnTo>
                    <a:lnTo>
                      <a:pt x="8638" y="8637"/>
                    </a:lnTo>
                    <a:lnTo>
                      <a:pt x="8818" y="8438"/>
                    </a:lnTo>
                    <a:lnTo>
                      <a:pt x="8998" y="8204"/>
                    </a:lnTo>
                    <a:lnTo>
                      <a:pt x="9142" y="7970"/>
                    </a:lnTo>
                    <a:lnTo>
                      <a:pt x="9287" y="7735"/>
                    </a:lnTo>
                    <a:lnTo>
                      <a:pt x="155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2200100" y="2671325"/>
                <a:ext cx="232150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9286" h="9287" extrusionOk="0">
                    <a:moveTo>
                      <a:pt x="1551" y="0"/>
                    </a:moveTo>
                    <a:lnTo>
                      <a:pt x="1298" y="127"/>
                    </a:lnTo>
                    <a:lnTo>
                      <a:pt x="1064" y="289"/>
                    </a:lnTo>
                    <a:lnTo>
                      <a:pt x="848" y="451"/>
                    </a:lnTo>
                    <a:lnTo>
                      <a:pt x="631" y="650"/>
                    </a:lnTo>
                    <a:lnTo>
                      <a:pt x="451" y="848"/>
                    </a:lnTo>
                    <a:lnTo>
                      <a:pt x="271" y="1064"/>
                    </a:lnTo>
                    <a:lnTo>
                      <a:pt x="127" y="1299"/>
                    </a:lnTo>
                    <a:lnTo>
                      <a:pt x="0" y="1551"/>
                    </a:lnTo>
                    <a:lnTo>
                      <a:pt x="7735" y="9286"/>
                    </a:lnTo>
                    <a:lnTo>
                      <a:pt x="9286" y="7735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2432225" y="2671325"/>
                <a:ext cx="232175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9287" extrusionOk="0">
                    <a:moveTo>
                      <a:pt x="7718" y="0"/>
                    </a:moveTo>
                    <a:lnTo>
                      <a:pt x="1" y="7735"/>
                    </a:lnTo>
                    <a:lnTo>
                      <a:pt x="1552" y="9286"/>
                    </a:lnTo>
                    <a:lnTo>
                      <a:pt x="9287" y="1551"/>
                    </a:lnTo>
                    <a:lnTo>
                      <a:pt x="9142" y="1299"/>
                    </a:lnTo>
                    <a:lnTo>
                      <a:pt x="8998" y="1064"/>
                    </a:lnTo>
                    <a:lnTo>
                      <a:pt x="8818" y="848"/>
                    </a:lnTo>
                    <a:lnTo>
                      <a:pt x="8638" y="650"/>
                    </a:lnTo>
                    <a:lnTo>
                      <a:pt x="8439" y="451"/>
                    </a:lnTo>
                    <a:lnTo>
                      <a:pt x="8205" y="289"/>
                    </a:lnTo>
                    <a:lnTo>
                      <a:pt x="7970" y="127"/>
                    </a:lnTo>
                    <a:lnTo>
                      <a:pt x="771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2200100" y="2903475"/>
                <a:ext cx="232150" cy="232150"/>
              </a:xfrm>
              <a:custGeom>
                <a:avLst/>
                <a:gdLst/>
                <a:ahLst/>
                <a:cxnLst/>
                <a:rect l="l" t="t" r="r" b="b"/>
                <a:pathLst>
                  <a:path w="9286" h="9286" extrusionOk="0">
                    <a:moveTo>
                      <a:pt x="7735" y="0"/>
                    </a:moveTo>
                    <a:lnTo>
                      <a:pt x="0" y="7735"/>
                    </a:lnTo>
                    <a:lnTo>
                      <a:pt x="127" y="7970"/>
                    </a:lnTo>
                    <a:lnTo>
                      <a:pt x="271" y="8204"/>
                    </a:lnTo>
                    <a:lnTo>
                      <a:pt x="451" y="8438"/>
                    </a:lnTo>
                    <a:lnTo>
                      <a:pt x="631" y="8637"/>
                    </a:lnTo>
                    <a:lnTo>
                      <a:pt x="848" y="8835"/>
                    </a:lnTo>
                    <a:lnTo>
                      <a:pt x="1064" y="8997"/>
                    </a:lnTo>
                    <a:lnTo>
                      <a:pt x="1298" y="9142"/>
                    </a:lnTo>
                    <a:lnTo>
                      <a:pt x="1551" y="9286"/>
                    </a:lnTo>
                    <a:lnTo>
                      <a:pt x="9286" y="1551"/>
                    </a:lnTo>
                    <a:lnTo>
                      <a:pt x="77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2393475" y="2864700"/>
                <a:ext cx="77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102" extrusionOk="0">
                    <a:moveTo>
                      <a:pt x="1551" y="0"/>
                    </a:moveTo>
                    <a:lnTo>
                      <a:pt x="0" y="1551"/>
                    </a:lnTo>
                    <a:lnTo>
                      <a:pt x="1551" y="3102"/>
                    </a:lnTo>
                    <a:lnTo>
                      <a:pt x="3102" y="155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2895175" y="3354675"/>
                <a:ext cx="231700" cy="231725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9269" extrusionOk="0">
                    <a:moveTo>
                      <a:pt x="1551" y="1"/>
                    </a:moveTo>
                    <a:lnTo>
                      <a:pt x="1298" y="127"/>
                    </a:lnTo>
                    <a:lnTo>
                      <a:pt x="1064" y="271"/>
                    </a:lnTo>
                    <a:lnTo>
                      <a:pt x="848" y="451"/>
                    </a:lnTo>
                    <a:lnTo>
                      <a:pt x="631" y="632"/>
                    </a:lnTo>
                    <a:lnTo>
                      <a:pt x="451" y="848"/>
                    </a:lnTo>
                    <a:lnTo>
                      <a:pt x="271" y="1064"/>
                    </a:lnTo>
                    <a:lnTo>
                      <a:pt x="126" y="1299"/>
                    </a:lnTo>
                    <a:lnTo>
                      <a:pt x="0" y="1551"/>
                    </a:lnTo>
                    <a:lnTo>
                      <a:pt x="7717" y="9268"/>
                    </a:lnTo>
                    <a:lnTo>
                      <a:pt x="9268" y="771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rgbClr val="425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3126850" y="3586375"/>
                <a:ext cx="232175" cy="23215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9286" extrusionOk="0">
                    <a:moveTo>
                      <a:pt x="1570" y="0"/>
                    </a:moveTo>
                    <a:lnTo>
                      <a:pt x="1" y="1569"/>
                    </a:lnTo>
                    <a:lnTo>
                      <a:pt x="7736" y="9286"/>
                    </a:lnTo>
                    <a:lnTo>
                      <a:pt x="7988" y="9160"/>
                    </a:lnTo>
                    <a:lnTo>
                      <a:pt x="8223" y="9015"/>
                    </a:lnTo>
                    <a:lnTo>
                      <a:pt x="8439" y="8835"/>
                    </a:lnTo>
                    <a:lnTo>
                      <a:pt x="8655" y="8655"/>
                    </a:lnTo>
                    <a:lnTo>
                      <a:pt x="8836" y="8439"/>
                    </a:lnTo>
                    <a:lnTo>
                      <a:pt x="9016" y="8222"/>
                    </a:lnTo>
                    <a:lnTo>
                      <a:pt x="9160" y="7988"/>
                    </a:lnTo>
                    <a:lnTo>
                      <a:pt x="9287" y="7735"/>
                    </a:lnTo>
                    <a:lnTo>
                      <a:pt x="1570" y="0"/>
                    </a:lnTo>
                    <a:close/>
                  </a:path>
                </a:pathLst>
              </a:custGeom>
              <a:solidFill>
                <a:srgbClr val="425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3126850" y="3354675"/>
                <a:ext cx="232175" cy="231725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9269" extrusionOk="0">
                    <a:moveTo>
                      <a:pt x="7736" y="1"/>
                    </a:moveTo>
                    <a:lnTo>
                      <a:pt x="1" y="7718"/>
                    </a:lnTo>
                    <a:lnTo>
                      <a:pt x="1570" y="9268"/>
                    </a:lnTo>
                    <a:lnTo>
                      <a:pt x="9287" y="1551"/>
                    </a:lnTo>
                    <a:lnTo>
                      <a:pt x="9160" y="1299"/>
                    </a:lnTo>
                    <a:lnTo>
                      <a:pt x="9016" y="1064"/>
                    </a:lnTo>
                    <a:lnTo>
                      <a:pt x="8836" y="848"/>
                    </a:lnTo>
                    <a:lnTo>
                      <a:pt x="8655" y="632"/>
                    </a:lnTo>
                    <a:lnTo>
                      <a:pt x="8439" y="451"/>
                    </a:lnTo>
                    <a:lnTo>
                      <a:pt x="8223" y="271"/>
                    </a:lnTo>
                    <a:lnTo>
                      <a:pt x="7988" y="127"/>
                    </a:lnTo>
                    <a:lnTo>
                      <a:pt x="7736" y="1"/>
                    </a:lnTo>
                    <a:close/>
                  </a:path>
                </a:pathLst>
              </a:custGeom>
              <a:solidFill>
                <a:srgbClr val="425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2895175" y="3586375"/>
                <a:ext cx="231700" cy="232150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9286" extrusionOk="0">
                    <a:moveTo>
                      <a:pt x="7717" y="0"/>
                    </a:moveTo>
                    <a:lnTo>
                      <a:pt x="0" y="7735"/>
                    </a:lnTo>
                    <a:lnTo>
                      <a:pt x="126" y="7988"/>
                    </a:lnTo>
                    <a:lnTo>
                      <a:pt x="271" y="8222"/>
                    </a:lnTo>
                    <a:lnTo>
                      <a:pt x="451" y="8439"/>
                    </a:lnTo>
                    <a:lnTo>
                      <a:pt x="631" y="8655"/>
                    </a:lnTo>
                    <a:lnTo>
                      <a:pt x="848" y="8835"/>
                    </a:lnTo>
                    <a:lnTo>
                      <a:pt x="1064" y="9015"/>
                    </a:lnTo>
                    <a:lnTo>
                      <a:pt x="1298" y="9160"/>
                    </a:lnTo>
                    <a:lnTo>
                      <a:pt x="1551" y="9286"/>
                    </a:lnTo>
                    <a:lnTo>
                      <a:pt x="9268" y="1569"/>
                    </a:lnTo>
                    <a:lnTo>
                      <a:pt x="7717" y="0"/>
                    </a:lnTo>
                    <a:close/>
                  </a:path>
                </a:pathLst>
              </a:custGeom>
              <a:solidFill>
                <a:srgbClr val="425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3088100" y="3547600"/>
                <a:ext cx="78000" cy="780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3120" extrusionOk="0">
                    <a:moveTo>
                      <a:pt x="1551" y="1"/>
                    </a:moveTo>
                    <a:lnTo>
                      <a:pt x="0" y="1551"/>
                    </a:lnTo>
                    <a:lnTo>
                      <a:pt x="1551" y="3120"/>
                    </a:lnTo>
                    <a:lnTo>
                      <a:pt x="3120" y="1551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rgbClr val="425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3704725" y="1423625"/>
                <a:ext cx="178525" cy="222700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8908" extrusionOk="0">
                    <a:moveTo>
                      <a:pt x="1" y="0"/>
                    </a:moveTo>
                    <a:lnTo>
                      <a:pt x="1" y="8907"/>
                    </a:lnTo>
                    <a:lnTo>
                      <a:pt x="7141" y="8907"/>
                    </a:lnTo>
                    <a:lnTo>
                      <a:pt x="7141" y="0"/>
                    </a:lnTo>
                    <a:close/>
                  </a:path>
                </a:pathLst>
              </a:custGeom>
              <a:solidFill>
                <a:srgbClr val="E988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3626300" y="1135125"/>
                <a:ext cx="336750" cy="385875"/>
              </a:xfrm>
              <a:custGeom>
                <a:avLst/>
                <a:gdLst/>
                <a:ahLst/>
                <a:cxnLst/>
                <a:rect l="l" t="t" r="r" b="b"/>
                <a:pathLst>
                  <a:path w="13470" h="15435" extrusionOk="0">
                    <a:moveTo>
                      <a:pt x="7014" y="1"/>
                    </a:moveTo>
                    <a:lnTo>
                      <a:pt x="6672" y="19"/>
                    </a:lnTo>
                    <a:lnTo>
                      <a:pt x="6329" y="55"/>
                    </a:lnTo>
                    <a:lnTo>
                      <a:pt x="6005" y="91"/>
                    </a:lnTo>
                    <a:lnTo>
                      <a:pt x="5662" y="145"/>
                    </a:lnTo>
                    <a:lnTo>
                      <a:pt x="5320" y="235"/>
                    </a:lnTo>
                    <a:lnTo>
                      <a:pt x="4995" y="325"/>
                    </a:lnTo>
                    <a:lnTo>
                      <a:pt x="4670" y="433"/>
                    </a:lnTo>
                    <a:lnTo>
                      <a:pt x="4346" y="560"/>
                    </a:lnTo>
                    <a:lnTo>
                      <a:pt x="4021" y="704"/>
                    </a:lnTo>
                    <a:lnTo>
                      <a:pt x="3715" y="848"/>
                    </a:lnTo>
                    <a:lnTo>
                      <a:pt x="3408" y="1028"/>
                    </a:lnTo>
                    <a:lnTo>
                      <a:pt x="3102" y="1227"/>
                    </a:lnTo>
                    <a:lnTo>
                      <a:pt x="2813" y="1443"/>
                    </a:lnTo>
                    <a:lnTo>
                      <a:pt x="2525" y="1659"/>
                    </a:lnTo>
                    <a:lnTo>
                      <a:pt x="2254" y="1912"/>
                    </a:lnTo>
                    <a:lnTo>
                      <a:pt x="2002" y="2164"/>
                    </a:lnTo>
                    <a:lnTo>
                      <a:pt x="1750" y="2417"/>
                    </a:lnTo>
                    <a:lnTo>
                      <a:pt x="1533" y="2687"/>
                    </a:lnTo>
                    <a:lnTo>
                      <a:pt x="1317" y="2976"/>
                    </a:lnTo>
                    <a:lnTo>
                      <a:pt x="1118" y="3264"/>
                    </a:lnTo>
                    <a:lnTo>
                      <a:pt x="938" y="3553"/>
                    </a:lnTo>
                    <a:lnTo>
                      <a:pt x="776" y="3859"/>
                    </a:lnTo>
                    <a:lnTo>
                      <a:pt x="632" y="4166"/>
                    </a:lnTo>
                    <a:lnTo>
                      <a:pt x="487" y="4490"/>
                    </a:lnTo>
                    <a:lnTo>
                      <a:pt x="379" y="4797"/>
                    </a:lnTo>
                    <a:lnTo>
                      <a:pt x="271" y="5139"/>
                    </a:lnTo>
                    <a:lnTo>
                      <a:pt x="181" y="5464"/>
                    </a:lnTo>
                    <a:lnTo>
                      <a:pt x="109" y="5788"/>
                    </a:lnTo>
                    <a:lnTo>
                      <a:pt x="55" y="6131"/>
                    </a:lnTo>
                    <a:lnTo>
                      <a:pt x="19" y="6474"/>
                    </a:lnTo>
                    <a:lnTo>
                      <a:pt x="1" y="6798"/>
                    </a:lnTo>
                    <a:lnTo>
                      <a:pt x="1" y="7141"/>
                    </a:lnTo>
                    <a:lnTo>
                      <a:pt x="1" y="7483"/>
                    </a:lnTo>
                    <a:lnTo>
                      <a:pt x="37" y="7826"/>
                    </a:lnTo>
                    <a:lnTo>
                      <a:pt x="73" y="8168"/>
                    </a:lnTo>
                    <a:lnTo>
                      <a:pt x="145" y="8493"/>
                    </a:lnTo>
                    <a:lnTo>
                      <a:pt x="217" y="8836"/>
                    </a:lnTo>
                    <a:lnTo>
                      <a:pt x="307" y="9160"/>
                    </a:lnTo>
                    <a:lnTo>
                      <a:pt x="415" y="9485"/>
                    </a:lnTo>
                    <a:lnTo>
                      <a:pt x="542" y="9809"/>
                    </a:lnTo>
                    <a:lnTo>
                      <a:pt x="686" y="10134"/>
                    </a:lnTo>
                    <a:lnTo>
                      <a:pt x="848" y="10440"/>
                    </a:lnTo>
                    <a:lnTo>
                      <a:pt x="1028" y="10747"/>
                    </a:lnTo>
                    <a:lnTo>
                      <a:pt x="1209" y="11053"/>
                    </a:lnTo>
                    <a:lnTo>
                      <a:pt x="1425" y="11342"/>
                    </a:lnTo>
                    <a:lnTo>
                      <a:pt x="1659" y="11630"/>
                    </a:lnTo>
                    <a:lnTo>
                      <a:pt x="2579" y="12712"/>
                    </a:lnTo>
                    <a:lnTo>
                      <a:pt x="3030" y="13217"/>
                    </a:lnTo>
                    <a:lnTo>
                      <a:pt x="3480" y="13668"/>
                    </a:lnTo>
                    <a:lnTo>
                      <a:pt x="3913" y="14100"/>
                    </a:lnTo>
                    <a:lnTo>
                      <a:pt x="4364" y="14479"/>
                    </a:lnTo>
                    <a:lnTo>
                      <a:pt x="4580" y="14641"/>
                    </a:lnTo>
                    <a:lnTo>
                      <a:pt x="4815" y="14786"/>
                    </a:lnTo>
                    <a:lnTo>
                      <a:pt x="5031" y="14930"/>
                    </a:lnTo>
                    <a:lnTo>
                      <a:pt x="5265" y="15056"/>
                    </a:lnTo>
                    <a:lnTo>
                      <a:pt x="5482" y="15164"/>
                    </a:lnTo>
                    <a:lnTo>
                      <a:pt x="5716" y="15254"/>
                    </a:lnTo>
                    <a:lnTo>
                      <a:pt x="5951" y="15327"/>
                    </a:lnTo>
                    <a:lnTo>
                      <a:pt x="6185" y="15381"/>
                    </a:lnTo>
                    <a:lnTo>
                      <a:pt x="6419" y="15417"/>
                    </a:lnTo>
                    <a:lnTo>
                      <a:pt x="6654" y="15435"/>
                    </a:lnTo>
                    <a:lnTo>
                      <a:pt x="6888" y="15435"/>
                    </a:lnTo>
                    <a:lnTo>
                      <a:pt x="7141" y="15417"/>
                    </a:lnTo>
                    <a:lnTo>
                      <a:pt x="7375" y="15363"/>
                    </a:lnTo>
                    <a:lnTo>
                      <a:pt x="7627" y="15290"/>
                    </a:lnTo>
                    <a:lnTo>
                      <a:pt x="7898" y="15200"/>
                    </a:lnTo>
                    <a:lnTo>
                      <a:pt x="8150" y="15092"/>
                    </a:lnTo>
                    <a:lnTo>
                      <a:pt x="8403" y="14948"/>
                    </a:lnTo>
                    <a:lnTo>
                      <a:pt x="8673" y="14768"/>
                    </a:lnTo>
                    <a:lnTo>
                      <a:pt x="8944" y="14587"/>
                    </a:lnTo>
                    <a:lnTo>
                      <a:pt x="9232" y="14353"/>
                    </a:lnTo>
                    <a:lnTo>
                      <a:pt x="9503" y="14118"/>
                    </a:lnTo>
                    <a:lnTo>
                      <a:pt x="9791" y="13848"/>
                    </a:lnTo>
                    <a:lnTo>
                      <a:pt x="10062" y="13560"/>
                    </a:lnTo>
                    <a:lnTo>
                      <a:pt x="10332" y="13253"/>
                    </a:lnTo>
                    <a:lnTo>
                      <a:pt x="10603" y="12928"/>
                    </a:lnTo>
                    <a:lnTo>
                      <a:pt x="10855" y="12586"/>
                    </a:lnTo>
                    <a:lnTo>
                      <a:pt x="11107" y="12243"/>
                    </a:lnTo>
                    <a:lnTo>
                      <a:pt x="11360" y="11865"/>
                    </a:lnTo>
                    <a:lnTo>
                      <a:pt x="11594" y="11486"/>
                    </a:lnTo>
                    <a:lnTo>
                      <a:pt x="11829" y="11107"/>
                    </a:lnTo>
                    <a:lnTo>
                      <a:pt x="12045" y="10711"/>
                    </a:lnTo>
                    <a:lnTo>
                      <a:pt x="12243" y="10296"/>
                    </a:lnTo>
                    <a:lnTo>
                      <a:pt x="12442" y="9899"/>
                    </a:lnTo>
                    <a:lnTo>
                      <a:pt x="12604" y="9467"/>
                    </a:lnTo>
                    <a:lnTo>
                      <a:pt x="12784" y="9052"/>
                    </a:lnTo>
                    <a:lnTo>
                      <a:pt x="12928" y="8637"/>
                    </a:lnTo>
                    <a:lnTo>
                      <a:pt x="13055" y="8204"/>
                    </a:lnTo>
                    <a:lnTo>
                      <a:pt x="13181" y="7772"/>
                    </a:lnTo>
                    <a:lnTo>
                      <a:pt x="13271" y="7357"/>
                    </a:lnTo>
                    <a:lnTo>
                      <a:pt x="13361" y="6924"/>
                    </a:lnTo>
                    <a:lnTo>
                      <a:pt x="13415" y="6510"/>
                    </a:lnTo>
                    <a:lnTo>
                      <a:pt x="13451" y="6095"/>
                    </a:lnTo>
                    <a:lnTo>
                      <a:pt x="13469" y="5698"/>
                    </a:lnTo>
                    <a:lnTo>
                      <a:pt x="13469" y="5302"/>
                    </a:lnTo>
                    <a:lnTo>
                      <a:pt x="13433" y="4905"/>
                    </a:lnTo>
                    <a:lnTo>
                      <a:pt x="13379" y="4526"/>
                    </a:lnTo>
                    <a:lnTo>
                      <a:pt x="13307" y="4148"/>
                    </a:lnTo>
                    <a:lnTo>
                      <a:pt x="13199" y="3805"/>
                    </a:lnTo>
                    <a:lnTo>
                      <a:pt x="13073" y="3462"/>
                    </a:lnTo>
                    <a:lnTo>
                      <a:pt x="12910" y="3138"/>
                    </a:lnTo>
                    <a:lnTo>
                      <a:pt x="12712" y="2831"/>
                    </a:lnTo>
                    <a:lnTo>
                      <a:pt x="12496" y="2543"/>
                    </a:lnTo>
                    <a:lnTo>
                      <a:pt x="12261" y="2272"/>
                    </a:lnTo>
                    <a:lnTo>
                      <a:pt x="12009" y="2002"/>
                    </a:lnTo>
                    <a:lnTo>
                      <a:pt x="11738" y="1768"/>
                    </a:lnTo>
                    <a:lnTo>
                      <a:pt x="11468" y="1533"/>
                    </a:lnTo>
                    <a:lnTo>
                      <a:pt x="11179" y="1317"/>
                    </a:lnTo>
                    <a:lnTo>
                      <a:pt x="10891" y="1137"/>
                    </a:lnTo>
                    <a:lnTo>
                      <a:pt x="10603" y="956"/>
                    </a:lnTo>
                    <a:lnTo>
                      <a:pt x="10296" y="776"/>
                    </a:lnTo>
                    <a:lnTo>
                      <a:pt x="9989" y="632"/>
                    </a:lnTo>
                    <a:lnTo>
                      <a:pt x="9665" y="505"/>
                    </a:lnTo>
                    <a:lnTo>
                      <a:pt x="9358" y="379"/>
                    </a:lnTo>
                    <a:lnTo>
                      <a:pt x="9034" y="289"/>
                    </a:lnTo>
                    <a:lnTo>
                      <a:pt x="8691" y="199"/>
                    </a:lnTo>
                    <a:lnTo>
                      <a:pt x="8367" y="127"/>
                    </a:lnTo>
                    <a:lnTo>
                      <a:pt x="8024" y="73"/>
                    </a:lnTo>
                    <a:lnTo>
                      <a:pt x="7700" y="37"/>
                    </a:lnTo>
                    <a:lnTo>
                      <a:pt x="7357" y="19"/>
                    </a:lnTo>
                    <a:lnTo>
                      <a:pt x="7014" y="1"/>
                    </a:lnTo>
                    <a:close/>
                  </a:path>
                </a:pathLst>
              </a:custGeom>
              <a:solidFill>
                <a:srgbClr val="FFB3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3692125" y="962025"/>
                <a:ext cx="198350" cy="206475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8259" extrusionOk="0">
                    <a:moveTo>
                      <a:pt x="3768" y="1"/>
                    </a:moveTo>
                    <a:lnTo>
                      <a:pt x="3480" y="19"/>
                    </a:lnTo>
                    <a:lnTo>
                      <a:pt x="3209" y="37"/>
                    </a:lnTo>
                    <a:lnTo>
                      <a:pt x="2921" y="73"/>
                    </a:lnTo>
                    <a:lnTo>
                      <a:pt x="2651" y="145"/>
                    </a:lnTo>
                    <a:lnTo>
                      <a:pt x="2380" y="235"/>
                    </a:lnTo>
                    <a:lnTo>
                      <a:pt x="2110" y="343"/>
                    </a:lnTo>
                    <a:lnTo>
                      <a:pt x="1839" y="488"/>
                    </a:lnTo>
                    <a:lnTo>
                      <a:pt x="1587" y="650"/>
                    </a:lnTo>
                    <a:lnTo>
                      <a:pt x="1334" y="830"/>
                    </a:lnTo>
                    <a:lnTo>
                      <a:pt x="1082" y="1047"/>
                    </a:lnTo>
                    <a:lnTo>
                      <a:pt x="847" y="1299"/>
                    </a:lnTo>
                    <a:lnTo>
                      <a:pt x="649" y="1552"/>
                    </a:lnTo>
                    <a:lnTo>
                      <a:pt x="469" y="1822"/>
                    </a:lnTo>
                    <a:lnTo>
                      <a:pt x="325" y="2092"/>
                    </a:lnTo>
                    <a:lnTo>
                      <a:pt x="216" y="2381"/>
                    </a:lnTo>
                    <a:lnTo>
                      <a:pt x="126" y="2669"/>
                    </a:lnTo>
                    <a:lnTo>
                      <a:pt x="54" y="2958"/>
                    </a:lnTo>
                    <a:lnTo>
                      <a:pt x="18" y="3264"/>
                    </a:lnTo>
                    <a:lnTo>
                      <a:pt x="0" y="3553"/>
                    </a:lnTo>
                    <a:lnTo>
                      <a:pt x="0" y="3859"/>
                    </a:lnTo>
                    <a:lnTo>
                      <a:pt x="18" y="4166"/>
                    </a:lnTo>
                    <a:lnTo>
                      <a:pt x="72" y="4454"/>
                    </a:lnTo>
                    <a:lnTo>
                      <a:pt x="126" y="4761"/>
                    </a:lnTo>
                    <a:lnTo>
                      <a:pt x="198" y="5049"/>
                    </a:lnTo>
                    <a:lnTo>
                      <a:pt x="289" y="5338"/>
                    </a:lnTo>
                    <a:lnTo>
                      <a:pt x="397" y="5608"/>
                    </a:lnTo>
                    <a:lnTo>
                      <a:pt x="523" y="5897"/>
                    </a:lnTo>
                    <a:lnTo>
                      <a:pt x="649" y="6149"/>
                    </a:lnTo>
                    <a:lnTo>
                      <a:pt x="775" y="6402"/>
                    </a:lnTo>
                    <a:lnTo>
                      <a:pt x="938" y="6654"/>
                    </a:lnTo>
                    <a:lnTo>
                      <a:pt x="1082" y="6889"/>
                    </a:lnTo>
                    <a:lnTo>
                      <a:pt x="1244" y="7105"/>
                    </a:lnTo>
                    <a:lnTo>
                      <a:pt x="1406" y="7303"/>
                    </a:lnTo>
                    <a:lnTo>
                      <a:pt x="1569" y="7484"/>
                    </a:lnTo>
                    <a:lnTo>
                      <a:pt x="1749" y="7664"/>
                    </a:lnTo>
                    <a:lnTo>
                      <a:pt x="1911" y="7808"/>
                    </a:lnTo>
                    <a:lnTo>
                      <a:pt x="2092" y="7934"/>
                    </a:lnTo>
                    <a:lnTo>
                      <a:pt x="2254" y="8043"/>
                    </a:lnTo>
                    <a:lnTo>
                      <a:pt x="2416" y="8133"/>
                    </a:lnTo>
                    <a:lnTo>
                      <a:pt x="2578" y="8205"/>
                    </a:lnTo>
                    <a:lnTo>
                      <a:pt x="2741" y="8241"/>
                    </a:lnTo>
                    <a:lnTo>
                      <a:pt x="2885" y="8259"/>
                    </a:lnTo>
                    <a:lnTo>
                      <a:pt x="3498" y="8241"/>
                    </a:lnTo>
                    <a:lnTo>
                      <a:pt x="4075" y="8223"/>
                    </a:lnTo>
                    <a:lnTo>
                      <a:pt x="4616" y="8205"/>
                    </a:lnTo>
                    <a:lnTo>
                      <a:pt x="5121" y="8133"/>
                    </a:lnTo>
                    <a:lnTo>
                      <a:pt x="5589" y="8061"/>
                    </a:lnTo>
                    <a:lnTo>
                      <a:pt x="5806" y="8006"/>
                    </a:lnTo>
                    <a:lnTo>
                      <a:pt x="6022" y="7934"/>
                    </a:lnTo>
                    <a:lnTo>
                      <a:pt x="6221" y="7862"/>
                    </a:lnTo>
                    <a:lnTo>
                      <a:pt x="6401" y="7772"/>
                    </a:lnTo>
                    <a:lnTo>
                      <a:pt x="6581" y="7664"/>
                    </a:lnTo>
                    <a:lnTo>
                      <a:pt x="6743" y="7556"/>
                    </a:lnTo>
                    <a:lnTo>
                      <a:pt x="6906" y="7429"/>
                    </a:lnTo>
                    <a:lnTo>
                      <a:pt x="7050" y="7303"/>
                    </a:lnTo>
                    <a:lnTo>
                      <a:pt x="7194" y="7141"/>
                    </a:lnTo>
                    <a:lnTo>
                      <a:pt x="7320" y="6979"/>
                    </a:lnTo>
                    <a:lnTo>
                      <a:pt x="7429" y="6798"/>
                    </a:lnTo>
                    <a:lnTo>
                      <a:pt x="7537" y="6582"/>
                    </a:lnTo>
                    <a:lnTo>
                      <a:pt x="7627" y="6366"/>
                    </a:lnTo>
                    <a:lnTo>
                      <a:pt x="7699" y="6131"/>
                    </a:lnTo>
                    <a:lnTo>
                      <a:pt x="7771" y="5879"/>
                    </a:lnTo>
                    <a:lnTo>
                      <a:pt x="7825" y="5608"/>
                    </a:lnTo>
                    <a:lnTo>
                      <a:pt x="7861" y="5302"/>
                    </a:lnTo>
                    <a:lnTo>
                      <a:pt x="7897" y="4995"/>
                    </a:lnTo>
                    <a:lnTo>
                      <a:pt x="7915" y="4653"/>
                    </a:lnTo>
                    <a:lnTo>
                      <a:pt x="7933" y="4292"/>
                    </a:lnTo>
                    <a:lnTo>
                      <a:pt x="7915" y="3895"/>
                    </a:lnTo>
                    <a:lnTo>
                      <a:pt x="7897" y="3499"/>
                    </a:lnTo>
                    <a:lnTo>
                      <a:pt x="7879" y="3246"/>
                    </a:lnTo>
                    <a:lnTo>
                      <a:pt x="7825" y="2994"/>
                    </a:lnTo>
                    <a:lnTo>
                      <a:pt x="7771" y="2760"/>
                    </a:lnTo>
                    <a:lnTo>
                      <a:pt x="7681" y="2525"/>
                    </a:lnTo>
                    <a:lnTo>
                      <a:pt x="7573" y="2291"/>
                    </a:lnTo>
                    <a:lnTo>
                      <a:pt x="7447" y="2074"/>
                    </a:lnTo>
                    <a:lnTo>
                      <a:pt x="7302" y="1858"/>
                    </a:lnTo>
                    <a:lnTo>
                      <a:pt x="7140" y="1660"/>
                    </a:lnTo>
                    <a:lnTo>
                      <a:pt x="6960" y="1461"/>
                    </a:lnTo>
                    <a:lnTo>
                      <a:pt x="6761" y="1263"/>
                    </a:lnTo>
                    <a:lnTo>
                      <a:pt x="6563" y="1083"/>
                    </a:lnTo>
                    <a:lnTo>
                      <a:pt x="6347" y="920"/>
                    </a:lnTo>
                    <a:lnTo>
                      <a:pt x="6130" y="758"/>
                    </a:lnTo>
                    <a:lnTo>
                      <a:pt x="5896" y="614"/>
                    </a:lnTo>
                    <a:lnTo>
                      <a:pt x="5644" y="488"/>
                    </a:lnTo>
                    <a:lnTo>
                      <a:pt x="5391" y="362"/>
                    </a:lnTo>
                    <a:lnTo>
                      <a:pt x="5139" y="271"/>
                    </a:lnTo>
                    <a:lnTo>
                      <a:pt x="4868" y="181"/>
                    </a:lnTo>
                    <a:lnTo>
                      <a:pt x="4598" y="109"/>
                    </a:lnTo>
                    <a:lnTo>
                      <a:pt x="4327" y="55"/>
                    </a:lnTo>
                    <a:lnTo>
                      <a:pt x="4039" y="19"/>
                    </a:lnTo>
                    <a:lnTo>
                      <a:pt x="37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3560050" y="1099525"/>
                <a:ext cx="516575" cy="299325"/>
              </a:xfrm>
              <a:custGeom>
                <a:avLst/>
                <a:gdLst/>
                <a:ahLst/>
                <a:cxnLst/>
                <a:rect l="l" t="t" r="r" b="b"/>
                <a:pathLst>
                  <a:path w="20663" h="11973" extrusionOk="0">
                    <a:moveTo>
                      <a:pt x="5229" y="0"/>
                    </a:moveTo>
                    <a:lnTo>
                      <a:pt x="4760" y="36"/>
                    </a:lnTo>
                    <a:lnTo>
                      <a:pt x="4327" y="90"/>
                    </a:lnTo>
                    <a:lnTo>
                      <a:pt x="3913" y="181"/>
                    </a:lnTo>
                    <a:lnTo>
                      <a:pt x="3534" y="289"/>
                    </a:lnTo>
                    <a:lnTo>
                      <a:pt x="3192" y="415"/>
                    </a:lnTo>
                    <a:lnTo>
                      <a:pt x="2885" y="577"/>
                    </a:lnTo>
                    <a:lnTo>
                      <a:pt x="2759" y="667"/>
                    </a:lnTo>
                    <a:lnTo>
                      <a:pt x="2633" y="757"/>
                    </a:lnTo>
                    <a:lnTo>
                      <a:pt x="2506" y="866"/>
                    </a:lnTo>
                    <a:lnTo>
                      <a:pt x="2398" y="974"/>
                    </a:lnTo>
                    <a:lnTo>
                      <a:pt x="2308" y="1100"/>
                    </a:lnTo>
                    <a:lnTo>
                      <a:pt x="2236" y="1226"/>
                    </a:lnTo>
                    <a:lnTo>
                      <a:pt x="2074" y="1497"/>
                    </a:lnTo>
                    <a:lnTo>
                      <a:pt x="1929" y="1803"/>
                    </a:lnTo>
                    <a:lnTo>
                      <a:pt x="1803" y="2110"/>
                    </a:lnTo>
                    <a:lnTo>
                      <a:pt x="1659" y="2434"/>
                    </a:lnTo>
                    <a:lnTo>
                      <a:pt x="1425" y="3119"/>
                    </a:lnTo>
                    <a:lnTo>
                      <a:pt x="1190" y="3841"/>
                    </a:lnTo>
                    <a:lnTo>
                      <a:pt x="992" y="4580"/>
                    </a:lnTo>
                    <a:lnTo>
                      <a:pt x="812" y="5337"/>
                    </a:lnTo>
                    <a:lnTo>
                      <a:pt x="649" y="6076"/>
                    </a:lnTo>
                    <a:lnTo>
                      <a:pt x="505" y="6816"/>
                    </a:lnTo>
                    <a:lnTo>
                      <a:pt x="379" y="7519"/>
                    </a:lnTo>
                    <a:lnTo>
                      <a:pt x="271" y="8168"/>
                    </a:lnTo>
                    <a:lnTo>
                      <a:pt x="126" y="9268"/>
                    </a:lnTo>
                    <a:lnTo>
                      <a:pt x="36" y="10007"/>
                    </a:lnTo>
                    <a:lnTo>
                      <a:pt x="0" y="10296"/>
                    </a:lnTo>
                    <a:lnTo>
                      <a:pt x="595" y="10296"/>
                    </a:lnTo>
                    <a:lnTo>
                      <a:pt x="812" y="10278"/>
                    </a:lnTo>
                    <a:lnTo>
                      <a:pt x="1082" y="10242"/>
                    </a:lnTo>
                    <a:lnTo>
                      <a:pt x="1388" y="10205"/>
                    </a:lnTo>
                    <a:lnTo>
                      <a:pt x="1713" y="10133"/>
                    </a:lnTo>
                    <a:lnTo>
                      <a:pt x="2074" y="10025"/>
                    </a:lnTo>
                    <a:lnTo>
                      <a:pt x="2452" y="9917"/>
                    </a:lnTo>
                    <a:lnTo>
                      <a:pt x="2849" y="9773"/>
                    </a:lnTo>
                    <a:lnTo>
                      <a:pt x="3228" y="9610"/>
                    </a:lnTo>
                    <a:lnTo>
                      <a:pt x="3624" y="9412"/>
                    </a:lnTo>
                    <a:lnTo>
                      <a:pt x="3985" y="9196"/>
                    </a:lnTo>
                    <a:lnTo>
                      <a:pt x="4345" y="8943"/>
                    </a:lnTo>
                    <a:lnTo>
                      <a:pt x="4688" y="8673"/>
                    </a:lnTo>
                    <a:lnTo>
                      <a:pt x="4850" y="8529"/>
                    </a:lnTo>
                    <a:lnTo>
                      <a:pt x="4995" y="8366"/>
                    </a:lnTo>
                    <a:lnTo>
                      <a:pt x="5121" y="8204"/>
                    </a:lnTo>
                    <a:lnTo>
                      <a:pt x="5265" y="8024"/>
                    </a:lnTo>
                    <a:lnTo>
                      <a:pt x="5373" y="7843"/>
                    </a:lnTo>
                    <a:lnTo>
                      <a:pt x="5481" y="7663"/>
                    </a:lnTo>
                    <a:lnTo>
                      <a:pt x="5572" y="7465"/>
                    </a:lnTo>
                    <a:lnTo>
                      <a:pt x="5644" y="7266"/>
                    </a:lnTo>
                    <a:lnTo>
                      <a:pt x="5896" y="6509"/>
                    </a:lnTo>
                    <a:lnTo>
                      <a:pt x="6022" y="6203"/>
                    </a:lnTo>
                    <a:lnTo>
                      <a:pt x="6149" y="5914"/>
                    </a:lnTo>
                    <a:lnTo>
                      <a:pt x="6257" y="5680"/>
                    </a:lnTo>
                    <a:lnTo>
                      <a:pt x="6383" y="5463"/>
                    </a:lnTo>
                    <a:lnTo>
                      <a:pt x="6527" y="5301"/>
                    </a:lnTo>
                    <a:lnTo>
                      <a:pt x="6689" y="5139"/>
                    </a:lnTo>
                    <a:lnTo>
                      <a:pt x="6852" y="5031"/>
                    </a:lnTo>
                    <a:lnTo>
                      <a:pt x="7050" y="4923"/>
                    </a:lnTo>
                    <a:lnTo>
                      <a:pt x="7266" y="4850"/>
                    </a:lnTo>
                    <a:lnTo>
                      <a:pt x="7519" y="4778"/>
                    </a:lnTo>
                    <a:lnTo>
                      <a:pt x="7789" y="4742"/>
                    </a:lnTo>
                    <a:lnTo>
                      <a:pt x="8114" y="4724"/>
                    </a:lnTo>
                    <a:lnTo>
                      <a:pt x="8474" y="4706"/>
                    </a:lnTo>
                    <a:lnTo>
                      <a:pt x="9881" y="4706"/>
                    </a:lnTo>
                    <a:lnTo>
                      <a:pt x="10728" y="4724"/>
                    </a:lnTo>
                    <a:lnTo>
                      <a:pt x="11071" y="4760"/>
                    </a:lnTo>
                    <a:lnTo>
                      <a:pt x="11395" y="4796"/>
                    </a:lnTo>
                    <a:lnTo>
                      <a:pt x="11684" y="4850"/>
                    </a:lnTo>
                    <a:lnTo>
                      <a:pt x="11936" y="4923"/>
                    </a:lnTo>
                    <a:lnTo>
                      <a:pt x="12153" y="4995"/>
                    </a:lnTo>
                    <a:lnTo>
                      <a:pt x="12351" y="5103"/>
                    </a:lnTo>
                    <a:lnTo>
                      <a:pt x="12531" y="5247"/>
                    </a:lnTo>
                    <a:lnTo>
                      <a:pt x="12676" y="5391"/>
                    </a:lnTo>
                    <a:lnTo>
                      <a:pt x="12802" y="5572"/>
                    </a:lnTo>
                    <a:lnTo>
                      <a:pt x="12928" y="5788"/>
                    </a:lnTo>
                    <a:lnTo>
                      <a:pt x="13018" y="6040"/>
                    </a:lnTo>
                    <a:lnTo>
                      <a:pt x="13108" y="6311"/>
                    </a:lnTo>
                    <a:lnTo>
                      <a:pt x="13180" y="6545"/>
                    </a:lnTo>
                    <a:lnTo>
                      <a:pt x="13271" y="6780"/>
                    </a:lnTo>
                    <a:lnTo>
                      <a:pt x="13361" y="7032"/>
                    </a:lnTo>
                    <a:lnTo>
                      <a:pt x="13487" y="7285"/>
                    </a:lnTo>
                    <a:lnTo>
                      <a:pt x="13757" y="7789"/>
                    </a:lnTo>
                    <a:lnTo>
                      <a:pt x="14064" y="8294"/>
                    </a:lnTo>
                    <a:lnTo>
                      <a:pt x="14424" y="8799"/>
                    </a:lnTo>
                    <a:lnTo>
                      <a:pt x="14821" y="9286"/>
                    </a:lnTo>
                    <a:lnTo>
                      <a:pt x="15254" y="9755"/>
                    </a:lnTo>
                    <a:lnTo>
                      <a:pt x="15687" y="10205"/>
                    </a:lnTo>
                    <a:lnTo>
                      <a:pt x="16155" y="10620"/>
                    </a:lnTo>
                    <a:lnTo>
                      <a:pt x="16642" y="10999"/>
                    </a:lnTo>
                    <a:lnTo>
                      <a:pt x="16877" y="11161"/>
                    </a:lnTo>
                    <a:lnTo>
                      <a:pt x="17129" y="11323"/>
                    </a:lnTo>
                    <a:lnTo>
                      <a:pt x="17381" y="11468"/>
                    </a:lnTo>
                    <a:lnTo>
                      <a:pt x="17616" y="11594"/>
                    </a:lnTo>
                    <a:lnTo>
                      <a:pt x="17850" y="11702"/>
                    </a:lnTo>
                    <a:lnTo>
                      <a:pt x="18103" y="11792"/>
                    </a:lnTo>
                    <a:lnTo>
                      <a:pt x="18337" y="11864"/>
                    </a:lnTo>
                    <a:lnTo>
                      <a:pt x="18571" y="11918"/>
                    </a:lnTo>
                    <a:lnTo>
                      <a:pt x="18806" y="11954"/>
                    </a:lnTo>
                    <a:lnTo>
                      <a:pt x="19022" y="11972"/>
                    </a:lnTo>
                    <a:lnTo>
                      <a:pt x="19239" y="11972"/>
                    </a:lnTo>
                    <a:lnTo>
                      <a:pt x="19455" y="11936"/>
                    </a:lnTo>
                    <a:lnTo>
                      <a:pt x="19653" y="11882"/>
                    </a:lnTo>
                    <a:lnTo>
                      <a:pt x="19834" y="11774"/>
                    </a:lnTo>
                    <a:lnTo>
                      <a:pt x="19996" y="11648"/>
                    </a:lnTo>
                    <a:lnTo>
                      <a:pt x="20140" y="11486"/>
                    </a:lnTo>
                    <a:lnTo>
                      <a:pt x="20266" y="11287"/>
                    </a:lnTo>
                    <a:lnTo>
                      <a:pt x="20375" y="11071"/>
                    </a:lnTo>
                    <a:lnTo>
                      <a:pt x="20465" y="10818"/>
                    </a:lnTo>
                    <a:lnTo>
                      <a:pt x="20555" y="10548"/>
                    </a:lnTo>
                    <a:lnTo>
                      <a:pt x="20609" y="10242"/>
                    </a:lnTo>
                    <a:lnTo>
                      <a:pt x="20645" y="9935"/>
                    </a:lnTo>
                    <a:lnTo>
                      <a:pt x="20663" y="9592"/>
                    </a:lnTo>
                    <a:lnTo>
                      <a:pt x="20663" y="9250"/>
                    </a:lnTo>
                    <a:lnTo>
                      <a:pt x="20663" y="8889"/>
                    </a:lnTo>
                    <a:lnTo>
                      <a:pt x="20627" y="8529"/>
                    </a:lnTo>
                    <a:lnTo>
                      <a:pt x="20573" y="8150"/>
                    </a:lnTo>
                    <a:lnTo>
                      <a:pt x="20519" y="7771"/>
                    </a:lnTo>
                    <a:lnTo>
                      <a:pt x="20429" y="7393"/>
                    </a:lnTo>
                    <a:lnTo>
                      <a:pt x="20338" y="6996"/>
                    </a:lnTo>
                    <a:lnTo>
                      <a:pt x="20212" y="6617"/>
                    </a:lnTo>
                    <a:lnTo>
                      <a:pt x="20086" y="6239"/>
                    </a:lnTo>
                    <a:lnTo>
                      <a:pt x="19942" y="5860"/>
                    </a:lnTo>
                    <a:lnTo>
                      <a:pt x="19780" y="5481"/>
                    </a:lnTo>
                    <a:lnTo>
                      <a:pt x="19581" y="5121"/>
                    </a:lnTo>
                    <a:lnTo>
                      <a:pt x="19383" y="4778"/>
                    </a:lnTo>
                    <a:lnTo>
                      <a:pt x="19185" y="4454"/>
                    </a:lnTo>
                    <a:lnTo>
                      <a:pt x="18950" y="4129"/>
                    </a:lnTo>
                    <a:lnTo>
                      <a:pt x="18698" y="3841"/>
                    </a:lnTo>
                    <a:lnTo>
                      <a:pt x="18445" y="3552"/>
                    </a:lnTo>
                    <a:lnTo>
                      <a:pt x="18157" y="3300"/>
                    </a:lnTo>
                    <a:lnTo>
                      <a:pt x="17868" y="3083"/>
                    </a:lnTo>
                    <a:lnTo>
                      <a:pt x="17562" y="2885"/>
                    </a:lnTo>
                    <a:lnTo>
                      <a:pt x="17219" y="2705"/>
                    </a:lnTo>
                    <a:lnTo>
                      <a:pt x="16480" y="2398"/>
                    </a:lnTo>
                    <a:lnTo>
                      <a:pt x="15633" y="2074"/>
                    </a:lnTo>
                    <a:lnTo>
                      <a:pt x="14659" y="1731"/>
                    </a:lnTo>
                    <a:lnTo>
                      <a:pt x="13613" y="1389"/>
                    </a:lnTo>
                    <a:lnTo>
                      <a:pt x="12495" y="1082"/>
                    </a:lnTo>
                    <a:lnTo>
                      <a:pt x="11341" y="776"/>
                    </a:lnTo>
                    <a:lnTo>
                      <a:pt x="10169" y="523"/>
                    </a:lnTo>
                    <a:lnTo>
                      <a:pt x="9592" y="397"/>
                    </a:lnTo>
                    <a:lnTo>
                      <a:pt x="8997" y="307"/>
                    </a:lnTo>
                    <a:lnTo>
                      <a:pt x="8420" y="217"/>
                    </a:lnTo>
                    <a:lnTo>
                      <a:pt x="7861" y="126"/>
                    </a:lnTo>
                    <a:lnTo>
                      <a:pt x="7302" y="72"/>
                    </a:lnTo>
                    <a:lnTo>
                      <a:pt x="6744" y="36"/>
                    </a:lnTo>
                    <a:lnTo>
                      <a:pt x="62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3578525" y="2272400"/>
                <a:ext cx="188900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7556" extrusionOk="0">
                    <a:moveTo>
                      <a:pt x="5518" y="0"/>
                    </a:moveTo>
                    <a:lnTo>
                      <a:pt x="0" y="5500"/>
                    </a:lnTo>
                    <a:lnTo>
                      <a:pt x="2056" y="7555"/>
                    </a:lnTo>
                    <a:lnTo>
                      <a:pt x="7555" y="2038"/>
                    </a:lnTo>
                    <a:lnTo>
                      <a:pt x="5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3548325" y="2330100"/>
                <a:ext cx="136600" cy="247950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9918" extrusionOk="0">
                    <a:moveTo>
                      <a:pt x="2471" y="0"/>
                    </a:moveTo>
                    <a:lnTo>
                      <a:pt x="2380" y="36"/>
                    </a:lnTo>
                    <a:lnTo>
                      <a:pt x="2290" y="91"/>
                    </a:lnTo>
                    <a:lnTo>
                      <a:pt x="2200" y="163"/>
                    </a:lnTo>
                    <a:lnTo>
                      <a:pt x="2092" y="253"/>
                    </a:lnTo>
                    <a:lnTo>
                      <a:pt x="1984" y="361"/>
                    </a:lnTo>
                    <a:lnTo>
                      <a:pt x="1767" y="649"/>
                    </a:lnTo>
                    <a:lnTo>
                      <a:pt x="1551" y="974"/>
                    </a:lnTo>
                    <a:lnTo>
                      <a:pt x="1317" y="1371"/>
                    </a:lnTo>
                    <a:lnTo>
                      <a:pt x="1100" y="1785"/>
                    </a:lnTo>
                    <a:lnTo>
                      <a:pt x="884" y="2236"/>
                    </a:lnTo>
                    <a:lnTo>
                      <a:pt x="685" y="2705"/>
                    </a:lnTo>
                    <a:lnTo>
                      <a:pt x="505" y="3174"/>
                    </a:lnTo>
                    <a:lnTo>
                      <a:pt x="343" y="3624"/>
                    </a:lnTo>
                    <a:lnTo>
                      <a:pt x="217" y="4075"/>
                    </a:lnTo>
                    <a:lnTo>
                      <a:pt x="109" y="4472"/>
                    </a:lnTo>
                    <a:lnTo>
                      <a:pt x="36" y="4851"/>
                    </a:lnTo>
                    <a:lnTo>
                      <a:pt x="0" y="5175"/>
                    </a:lnTo>
                    <a:lnTo>
                      <a:pt x="0" y="5319"/>
                    </a:lnTo>
                    <a:lnTo>
                      <a:pt x="0" y="5428"/>
                    </a:lnTo>
                    <a:lnTo>
                      <a:pt x="54" y="5680"/>
                    </a:lnTo>
                    <a:lnTo>
                      <a:pt x="127" y="5968"/>
                    </a:lnTo>
                    <a:lnTo>
                      <a:pt x="217" y="6293"/>
                    </a:lnTo>
                    <a:lnTo>
                      <a:pt x="325" y="6636"/>
                    </a:lnTo>
                    <a:lnTo>
                      <a:pt x="595" y="7375"/>
                    </a:lnTo>
                    <a:lnTo>
                      <a:pt x="884" y="8114"/>
                    </a:lnTo>
                    <a:lnTo>
                      <a:pt x="1407" y="9376"/>
                    </a:lnTo>
                    <a:lnTo>
                      <a:pt x="1641" y="9917"/>
                    </a:lnTo>
                    <a:lnTo>
                      <a:pt x="5085" y="8114"/>
                    </a:lnTo>
                    <a:lnTo>
                      <a:pt x="5121" y="7916"/>
                    </a:lnTo>
                    <a:lnTo>
                      <a:pt x="5229" y="7357"/>
                    </a:lnTo>
                    <a:lnTo>
                      <a:pt x="5337" y="6581"/>
                    </a:lnTo>
                    <a:lnTo>
                      <a:pt x="5391" y="6131"/>
                    </a:lnTo>
                    <a:lnTo>
                      <a:pt x="5428" y="5662"/>
                    </a:lnTo>
                    <a:lnTo>
                      <a:pt x="5464" y="5211"/>
                    </a:lnTo>
                    <a:lnTo>
                      <a:pt x="5464" y="4742"/>
                    </a:lnTo>
                    <a:lnTo>
                      <a:pt x="5464" y="4328"/>
                    </a:lnTo>
                    <a:lnTo>
                      <a:pt x="5409" y="3931"/>
                    </a:lnTo>
                    <a:lnTo>
                      <a:pt x="5391" y="3751"/>
                    </a:lnTo>
                    <a:lnTo>
                      <a:pt x="5337" y="3588"/>
                    </a:lnTo>
                    <a:lnTo>
                      <a:pt x="5283" y="3444"/>
                    </a:lnTo>
                    <a:lnTo>
                      <a:pt x="5229" y="3318"/>
                    </a:lnTo>
                    <a:lnTo>
                      <a:pt x="5157" y="3210"/>
                    </a:lnTo>
                    <a:lnTo>
                      <a:pt x="5085" y="3138"/>
                    </a:lnTo>
                    <a:lnTo>
                      <a:pt x="4977" y="3066"/>
                    </a:lnTo>
                    <a:lnTo>
                      <a:pt x="4869" y="3029"/>
                    </a:lnTo>
                    <a:lnTo>
                      <a:pt x="4742" y="3029"/>
                    </a:lnTo>
                    <a:lnTo>
                      <a:pt x="4670" y="3048"/>
                    </a:lnTo>
                    <a:lnTo>
                      <a:pt x="4598" y="3084"/>
                    </a:lnTo>
                    <a:lnTo>
                      <a:pt x="4490" y="3156"/>
                    </a:lnTo>
                    <a:lnTo>
                      <a:pt x="4364" y="3282"/>
                    </a:lnTo>
                    <a:lnTo>
                      <a:pt x="4256" y="3408"/>
                    </a:lnTo>
                    <a:lnTo>
                      <a:pt x="4147" y="3570"/>
                    </a:lnTo>
                    <a:lnTo>
                      <a:pt x="3931" y="3931"/>
                    </a:lnTo>
                    <a:lnTo>
                      <a:pt x="3805" y="4093"/>
                    </a:lnTo>
                    <a:lnTo>
                      <a:pt x="3679" y="4256"/>
                    </a:lnTo>
                    <a:lnTo>
                      <a:pt x="3552" y="4400"/>
                    </a:lnTo>
                    <a:lnTo>
                      <a:pt x="3426" y="4526"/>
                    </a:lnTo>
                    <a:lnTo>
                      <a:pt x="3264" y="4616"/>
                    </a:lnTo>
                    <a:lnTo>
                      <a:pt x="3192" y="4652"/>
                    </a:lnTo>
                    <a:lnTo>
                      <a:pt x="3102" y="4670"/>
                    </a:lnTo>
                    <a:lnTo>
                      <a:pt x="3011" y="4688"/>
                    </a:lnTo>
                    <a:lnTo>
                      <a:pt x="2921" y="4688"/>
                    </a:lnTo>
                    <a:lnTo>
                      <a:pt x="2831" y="4670"/>
                    </a:lnTo>
                    <a:lnTo>
                      <a:pt x="2723" y="4634"/>
                    </a:lnTo>
                    <a:lnTo>
                      <a:pt x="2687" y="4598"/>
                    </a:lnTo>
                    <a:lnTo>
                      <a:pt x="2651" y="4562"/>
                    </a:lnTo>
                    <a:lnTo>
                      <a:pt x="2633" y="4490"/>
                    </a:lnTo>
                    <a:lnTo>
                      <a:pt x="2615" y="4382"/>
                    </a:lnTo>
                    <a:lnTo>
                      <a:pt x="2597" y="4147"/>
                    </a:lnTo>
                    <a:lnTo>
                      <a:pt x="2615" y="3841"/>
                    </a:lnTo>
                    <a:lnTo>
                      <a:pt x="2687" y="3120"/>
                    </a:lnTo>
                    <a:lnTo>
                      <a:pt x="2795" y="2290"/>
                    </a:lnTo>
                    <a:lnTo>
                      <a:pt x="2867" y="1461"/>
                    </a:lnTo>
                    <a:lnTo>
                      <a:pt x="2885" y="1082"/>
                    </a:lnTo>
                    <a:lnTo>
                      <a:pt x="2885" y="740"/>
                    </a:lnTo>
                    <a:lnTo>
                      <a:pt x="2867" y="433"/>
                    </a:lnTo>
                    <a:lnTo>
                      <a:pt x="2831" y="325"/>
                    </a:lnTo>
                    <a:lnTo>
                      <a:pt x="2795" y="217"/>
                    </a:lnTo>
                    <a:lnTo>
                      <a:pt x="2759" y="127"/>
                    </a:lnTo>
                    <a:lnTo>
                      <a:pt x="2705" y="54"/>
                    </a:lnTo>
                    <a:lnTo>
                      <a:pt x="2633" y="18"/>
                    </a:lnTo>
                    <a:lnTo>
                      <a:pt x="2561" y="0"/>
                    </a:lnTo>
                    <a:close/>
                  </a:path>
                </a:pathLst>
              </a:custGeom>
              <a:solidFill>
                <a:srgbClr val="FFB3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3716450" y="2254825"/>
                <a:ext cx="71700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741" extrusionOk="0">
                    <a:moveTo>
                      <a:pt x="2327" y="0"/>
                    </a:moveTo>
                    <a:lnTo>
                      <a:pt x="1" y="703"/>
                    </a:lnTo>
                    <a:lnTo>
                      <a:pt x="2038" y="2741"/>
                    </a:lnTo>
                    <a:lnTo>
                      <a:pt x="2868" y="613"/>
                    </a:lnTo>
                    <a:lnTo>
                      <a:pt x="2327" y="0"/>
                    </a:lnTo>
                    <a:close/>
                  </a:path>
                </a:pathLst>
              </a:custGeom>
              <a:solidFill>
                <a:srgbClr val="FEE2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3774600" y="2241750"/>
                <a:ext cx="27075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137" extrusionOk="0">
                    <a:moveTo>
                      <a:pt x="794" y="0"/>
                    </a:moveTo>
                    <a:lnTo>
                      <a:pt x="704" y="18"/>
                    </a:lnTo>
                    <a:lnTo>
                      <a:pt x="614" y="36"/>
                    </a:lnTo>
                    <a:lnTo>
                      <a:pt x="542" y="73"/>
                    </a:lnTo>
                    <a:lnTo>
                      <a:pt x="379" y="181"/>
                    </a:lnTo>
                    <a:lnTo>
                      <a:pt x="217" y="289"/>
                    </a:lnTo>
                    <a:lnTo>
                      <a:pt x="109" y="415"/>
                    </a:lnTo>
                    <a:lnTo>
                      <a:pt x="1" y="523"/>
                    </a:lnTo>
                    <a:lnTo>
                      <a:pt x="542" y="1136"/>
                    </a:lnTo>
                    <a:lnTo>
                      <a:pt x="650" y="1010"/>
                    </a:lnTo>
                    <a:lnTo>
                      <a:pt x="776" y="884"/>
                    </a:lnTo>
                    <a:lnTo>
                      <a:pt x="902" y="722"/>
                    </a:lnTo>
                    <a:lnTo>
                      <a:pt x="992" y="559"/>
                    </a:lnTo>
                    <a:lnTo>
                      <a:pt x="1064" y="379"/>
                    </a:lnTo>
                    <a:lnTo>
                      <a:pt x="1082" y="307"/>
                    </a:lnTo>
                    <a:lnTo>
                      <a:pt x="1082" y="235"/>
                    </a:lnTo>
                    <a:lnTo>
                      <a:pt x="1064" y="163"/>
                    </a:lnTo>
                    <a:lnTo>
                      <a:pt x="1028" y="91"/>
                    </a:lnTo>
                    <a:lnTo>
                      <a:pt x="956" y="36"/>
                    </a:lnTo>
                    <a:lnTo>
                      <a:pt x="866" y="18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3244950" y="723575"/>
                <a:ext cx="139325" cy="180325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7213" extrusionOk="0">
                    <a:moveTo>
                      <a:pt x="5230" y="1"/>
                    </a:moveTo>
                    <a:lnTo>
                      <a:pt x="5194" y="19"/>
                    </a:lnTo>
                    <a:lnTo>
                      <a:pt x="5140" y="55"/>
                    </a:lnTo>
                    <a:lnTo>
                      <a:pt x="5031" y="145"/>
                    </a:lnTo>
                    <a:lnTo>
                      <a:pt x="4923" y="271"/>
                    </a:lnTo>
                    <a:lnTo>
                      <a:pt x="4815" y="434"/>
                    </a:lnTo>
                    <a:lnTo>
                      <a:pt x="4707" y="632"/>
                    </a:lnTo>
                    <a:lnTo>
                      <a:pt x="4508" y="1083"/>
                    </a:lnTo>
                    <a:lnTo>
                      <a:pt x="4292" y="1569"/>
                    </a:lnTo>
                    <a:lnTo>
                      <a:pt x="4112" y="2056"/>
                    </a:lnTo>
                    <a:lnTo>
                      <a:pt x="3931" y="2471"/>
                    </a:lnTo>
                    <a:lnTo>
                      <a:pt x="3805" y="2759"/>
                    </a:lnTo>
                    <a:lnTo>
                      <a:pt x="3769" y="2796"/>
                    </a:lnTo>
                    <a:lnTo>
                      <a:pt x="3715" y="2850"/>
                    </a:lnTo>
                    <a:lnTo>
                      <a:pt x="3589" y="2904"/>
                    </a:lnTo>
                    <a:lnTo>
                      <a:pt x="3427" y="2958"/>
                    </a:lnTo>
                    <a:lnTo>
                      <a:pt x="3228" y="2976"/>
                    </a:lnTo>
                    <a:lnTo>
                      <a:pt x="2741" y="2976"/>
                    </a:lnTo>
                    <a:lnTo>
                      <a:pt x="2201" y="2958"/>
                    </a:lnTo>
                    <a:lnTo>
                      <a:pt x="1389" y="2958"/>
                    </a:lnTo>
                    <a:lnTo>
                      <a:pt x="1137" y="2994"/>
                    </a:lnTo>
                    <a:lnTo>
                      <a:pt x="902" y="3048"/>
                    </a:lnTo>
                    <a:lnTo>
                      <a:pt x="686" y="3138"/>
                    </a:lnTo>
                    <a:lnTo>
                      <a:pt x="596" y="3174"/>
                    </a:lnTo>
                    <a:lnTo>
                      <a:pt x="506" y="3246"/>
                    </a:lnTo>
                    <a:lnTo>
                      <a:pt x="434" y="3318"/>
                    </a:lnTo>
                    <a:lnTo>
                      <a:pt x="361" y="3391"/>
                    </a:lnTo>
                    <a:lnTo>
                      <a:pt x="253" y="3589"/>
                    </a:lnTo>
                    <a:lnTo>
                      <a:pt x="181" y="3805"/>
                    </a:lnTo>
                    <a:lnTo>
                      <a:pt x="109" y="4076"/>
                    </a:lnTo>
                    <a:lnTo>
                      <a:pt x="55" y="4364"/>
                    </a:lnTo>
                    <a:lnTo>
                      <a:pt x="19" y="4671"/>
                    </a:lnTo>
                    <a:lnTo>
                      <a:pt x="1" y="4995"/>
                    </a:lnTo>
                    <a:lnTo>
                      <a:pt x="1" y="5644"/>
                    </a:lnTo>
                    <a:lnTo>
                      <a:pt x="19" y="6239"/>
                    </a:lnTo>
                    <a:lnTo>
                      <a:pt x="55" y="6744"/>
                    </a:lnTo>
                    <a:lnTo>
                      <a:pt x="91" y="7213"/>
                    </a:lnTo>
                    <a:lnTo>
                      <a:pt x="4653" y="7213"/>
                    </a:lnTo>
                    <a:lnTo>
                      <a:pt x="4869" y="6149"/>
                    </a:lnTo>
                    <a:lnTo>
                      <a:pt x="5085" y="5031"/>
                    </a:lnTo>
                    <a:lnTo>
                      <a:pt x="5302" y="3769"/>
                    </a:lnTo>
                    <a:lnTo>
                      <a:pt x="5392" y="3102"/>
                    </a:lnTo>
                    <a:lnTo>
                      <a:pt x="5482" y="2471"/>
                    </a:lnTo>
                    <a:lnTo>
                      <a:pt x="5536" y="1858"/>
                    </a:lnTo>
                    <a:lnTo>
                      <a:pt x="5572" y="1299"/>
                    </a:lnTo>
                    <a:lnTo>
                      <a:pt x="5572" y="830"/>
                    </a:lnTo>
                    <a:lnTo>
                      <a:pt x="5554" y="614"/>
                    </a:lnTo>
                    <a:lnTo>
                      <a:pt x="5536" y="434"/>
                    </a:lnTo>
                    <a:lnTo>
                      <a:pt x="5500" y="289"/>
                    </a:lnTo>
                    <a:lnTo>
                      <a:pt x="5464" y="163"/>
                    </a:lnTo>
                    <a:lnTo>
                      <a:pt x="5392" y="73"/>
                    </a:lnTo>
                    <a:lnTo>
                      <a:pt x="5338" y="19"/>
                    </a:lnTo>
                    <a:lnTo>
                      <a:pt x="5284" y="1"/>
                    </a:lnTo>
                    <a:close/>
                  </a:path>
                </a:pathLst>
              </a:custGeom>
              <a:solidFill>
                <a:srgbClr val="FFB3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4216800" y="723575"/>
                <a:ext cx="139300" cy="180325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7213" extrusionOk="0">
                    <a:moveTo>
                      <a:pt x="289" y="1"/>
                    </a:moveTo>
                    <a:lnTo>
                      <a:pt x="253" y="19"/>
                    </a:lnTo>
                    <a:lnTo>
                      <a:pt x="181" y="73"/>
                    </a:lnTo>
                    <a:lnTo>
                      <a:pt x="109" y="163"/>
                    </a:lnTo>
                    <a:lnTo>
                      <a:pt x="73" y="289"/>
                    </a:lnTo>
                    <a:lnTo>
                      <a:pt x="37" y="434"/>
                    </a:lnTo>
                    <a:lnTo>
                      <a:pt x="19" y="614"/>
                    </a:lnTo>
                    <a:lnTo>
                      <a:pt x="0" y="830"/>
                    </a:lnTo>
                    <a:lnTo>
                      <a:pt x="0" y="1299"/>
                    </a:lnTo>
                    <a:lnTo>
                      <a:pt x="37" y="1858"/>
                    </a:lnTo>
                    <a:lnTo>
                      <a:pt x="91" y="2471"/>
                    </a:lnTo>
                    <a:lnTo>
                      <a:pt x="181" y="3102"/>
                    </a:lnTo>
                    <a:lnTo>
                      <a:pt x="271" y="3769"/>
                    </a:lnTo>
                    <a:lnTo>
                      <a:pt x="487" y="5031"/>
                    </a:lnTo>
                    <a:lnTo>
                      <a:pt x="704" y="6149"/>
                    </a:lnTo>
                    <a:lnTo>
                      <a:pt x="920" y="7213"/>
                    </a:lnTo>
                    <a:lnTo>
                      <a:pt x="5482" y="7213"/>
                    </a:lnTo>
                    <a:lnTo>
                      <a:pt x="5518" y="6744"/>
                    </a:lnTo>
                    <a:lnTo>
                      <a:pt x="5554" y="6239"/>
                    </a:lnTo>
                    <a:lnTo>
                      <a:pt x="5572" y="5644"/>
                    </a:lnTo>
                    <a:lnTo>
                      <a:pt x="5572" y="4995"/>
                    </a:lnTo>
                    <a:lnTo>
                      <a:pt x="5554" y="4671"/>
                    </a:lnTo>
                    <a:lnTo>
                      <a:pt x="5518" y="4364"/>
                    </a:lnTo>
                    <a:lnTo>
                      <a:pt x="5464" y="4076"/>
                    </a:lnTo>
                    <a:lnTo>
                      <a:pt x="5410" y="3805"/>
                    </a:lnTo>
                    <a:lnTo>
                      <a:pt x="5319" y="3589"/>
                    </a:lnTo>
                    <a:lnTo>
                      <a:pt x="5211" y="3391"/>
                    </a:lnTo>
                    <a:lnTo>
                      <a:pt x="5139" y="3318"/>
                    </a:lnTo>
                    <a:lnTo>
                      <a:pt x="5067" y="3246"/>
                    </a:lnTo>
                    <a:lnTo>
                      <a:pt x="4977" y="3174"/>
                    </a:lnTo>
                    <a:lnTo>
                      <a:pt x="4887" y="3138"/>
                    </a:lnTo>
                    <a:lnTo>
                      <a:pt x="4688" y="3048"/>
                    </a:lnTo>
                    <a:lnTo>
                      <a:pt x="4454" y="2994"/>
                    </a:lnTo>
                    <a:lnTo>
                      <a:pt x="4184" y="2958"/>
                    </a:lnTo>
                    <a:lnTo>
                      <a:pt x="3372" y="2958"/>
                    </a:lnTo>
                    <a:lnTo>
                      <a:pt x="2831" y="2976"/>
                    </a:lnTo>
                    <a:lnTo>
                      <a:pt x="2362" y="2976"/>
                    </a:lnTo>
                    <a:lnTo>
                      <a:pt x="2146" y="2958"/>
                    </a:lnTo>
                    <a:lnTo>
                      <a:pt x="1984" y="2904"/>
                    </a:lnTo>
                    <a:lnTo>
                      <a:pt x="1858" y="2850"/>
                    </a:lnTo>
                    <a:lnTo>
                      <a:pt x="1804" y="2796"/>
                    </a:lnTo>
                    <a:lnTo>
                      <a:pt x="1767" y="2759"/>
                    </a:lnTo>
                    <a:lnTo>
                      <a:pt x="1641" y="2471"/>
                    </a:lnTo>
                    <a:lnTo>
                      <a:pt x="1461" y="2056"/>
                    </a:lnTo>
                    <a:lnTo>
                      <a:pt x="1281" y="1569"/>
                    </a:lnTo>
                    <a:lnTo>
                      <a:pt x="1082" y="1083"/>
                    </a:lnTo>
                    <a:lnTo>
                      <a:pt x="866" y="632"/>
                    </a:lnTo>
                    <a:lnTo>
                      <a:pt x="758" y="434"/>
                    </a:lnTo>
                    <a:lnTo>
                      <a:pt x="650" y="271"/>
                    </a:lnTo>
                    <a:lnTo>
                      <a:pt x="541" y="145"/>
                    </a:lnTo>
                    <a:lnTo>
                      <a:pt x="433" y="55"/>
                    </a:lnTo>
                    <a:lnTo>
                      <a:pt x="397" y="19"/>
                    </a:lnTo>
                    <a:lnTo>
                      <a:pt x="343" y="1"/>
                    </a:lnTo>
                    <a:close/>
                  </a:path>
                </a:pathLst>
              </a:custGeom>
              <a:solidFill>
                <a:srgbClr val="FFB3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3729525" y="238125"/>
                <a:ext cx="120825" cy="3326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13307" extrusionOk="0">
                    <a:moveTo>
                      <a:pt x="2651" y="0"/>
                    </a:moveTo>
                    <a:lnTo>
                      <a:pt x="2236" y="811"/>
                    </a:lnTo>
                    <a:lnTo>
                      <a:pt x="1822" y="1713"/>
                    </a:lnTo>
                    <a:lnTo>
                      <a:pt x="1335" y="2777"/>
                    </a:lnTo>
                    <a:lnTo>
                      <a:pt x="1082" y="3336"/>
                    </a:lnTo>
                    <a:lnTo>
                      <a:pt x="848" y="3931"/>
                    </a:lnTo>
                    <a:lnTo>
                      <a:pt x="614" y="4490"/>
                    </a:lnTo>
                    <a:lnTo>
                      <a:pt x="415" y="5067"/>
                    </a:lnTo>
                    <a:lnTo>
                      <a:pt x="253" y="5589"/>
                    </a:lnTo>
                    <a:lnTo>
                      <a:pt x="109" y="6076"/>
                    </a:lnTo>
                    <a:lnTo>
                      <a:pt x="37" y="6527"/>
                    </a:lnTo>
                    <a:lnTo>
                      <a:pt x="1" y="6707"/>
                    </a:lnTo>
                    <a:lnTo>
                      <a:pt x="1" y="6888"/>
                    </a:lnTo>
                    <a:lnTo>
                      <a:pt x="1" y="7068"/>
                    </a:lnTo>
                    <a:lnTo>
                      <a:pt x="37" y="7266"/>
                    </a:lnTo>
                    <a:lnTo>
                      <a:pt x="109" y="7681"/>
                    </a:lnTo>
                    <a:lnTo>
                      <a:pt x="253" y="8150"/>
                    </a:lnTo>
                    <a:lnTo>
                      <a:pt x="415" y="8655"/>
                    </a:lnTo>
                    <a:lnTo>
                      <a:pt x="614" y="9178"/>
                    </a:lnTo>
                    <a:lnTo>
                      <a:pt x="848" y="9718"/>
                    </a:lnTo>
                    <a:lnTo>
                      <a:pt x="1082" y="10241"/>
                    </a:lnTo>
                    <a:lnTo>
                      <a:pt x="1335" y="10782"/>
                    </a:lnTo>
                    <a:lnTo>
                      <a:pt x="1822" y="11756"/>
                    </a:lnTo>
                    <a:lnTo>
                      <a:pt x="2236" y="12567"/>
                    </a:lnTo>
                    <a:lnTo>
                      <a:pt x="2651" y="13306"/>
                    </a:lnTo>
                    <a:lnTo>
                      <a:pt x="2994" y="12567"/>
                    </a:lnTo>
                    <a:lnTo>
                      <a:pt x="3336" y="11756"/>
                    </a:lnTo>
                    <a:lnTo>
                      <a:pt x="3751" y="10782"/>
                    </a:lnTo>
                    <a:lnTo>
                      <a:pt x="4148" y="9718"/>
                    </a:lnTo>
                    <a:lnTo>
                      <a:pt x="4328" y="9178"/>
                    </a:lnTo>
                    <a:lnTo>
                      <a:pt x="4490" y="8655"/>
                    </a:lnTo>
                    <a:lnTo>
                      <a:pt x="4634" y="8150"/>
                    </a:lnTo>
                    <a:lnTo>
                      <a:pt x="4743" y="7681"/>
                    </a:lnTo>
                    <a:lnTo>
                      <a:pt x="4815" y="7266"/>
                    </a:lnTo>
                    <a:lnTo>
                      <a:pt x="4833" y="7068"/>
                    </a:lnTo>
                    <a:lnTo>
                      <a:pt x="4833" y="6888"/>
                    </a:lnTo>
                    <a:lnTo>
                      <a:pt x="4833" y="6707"/>
                    </a:lnTo>
                    <a:lnTo>
                      <a:pt x="4815" y="6527"/>
                    </a:lnTo>
                    <a:lnTo>
                      <a:pt x="4743" y="6076"/>
                    </a:lnTo>
                    <a:lnTo>
                      <a:pt x="4634" y="5589"/>
                    </a:lnTo>
                    <a:lnTo>
                      <a:pt x="4490" y="5067"/>
                    </a:lnTo>
                    <a:lnTo>
                      <a:pt x="4328" y="4490"/>
                    </a:lnTo>
                    <a:lnTo>
                      <a:pt x="4148" y="3931"/>
                    </a:lnTo>
                    <a:lnTo>
                      <a:pt x="3751" y="2777"/>
                    </a:lnTo>
                    <a:lnTo>
                      <a:pt x="3336" y="1713"/>
                    </a:lnTo>
                    <a:lnTo>
                      <a:pt x="2994" y="811"/>
                    </a:lnTo>
                    <a:lnTo>
                      <a:pt x="26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3114250" y="411200"/>
                <a:ext cx="191125" cy="2727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10910" extrusionOk="0">
                    <a:moveTo>
                      <a:pt x="0" y="1"/>
                    </a:moveTo>
                    <a:lnTo>
                      <a:pt x="126" y="902"/>
                    </a:lnTo>
                    <a:lnTo>
                      <a:pt x="289" y="1876"/>
                    </a:lnTo>
                    <a:lnTo>
                      <a:pt x="505" y="3030"/>
                    </a:lnTo>
                    <a:lnTo>
                      <a:pt x="631" y="3643"/>
                    </a:lnTo>
                    <a:lnTo>
                      <a:pt x="757" y="4256"/>
                    </a:lnTo>
                    <a:lnTo>
                      <a:pt x="920" y="4851"/>
                    </a:lnTo>
                    <a:lnTo>
                      <a:pt x="1064" y="5428"/>
                    </a:lnTo>
                    <a:lnTo>
                      <a:pt x="1226" y="5951"/>
                    </a:lnTo>
                    <a:lnTo>
                      <a:pt x="1406" y="6438"/>
                    </a:lnTo>
                    <a:lnTo>
                      <a:pt x="1587" y="6834"/>
                    </a:lnTo>
                    <a:lnTo>
                      <a:pt x="1677" y="7015"/>
                    </a:lnTo>
                    <a:lnTo>
                      <a:pt x="1785" y="7159"/>
                    </a:lnTo>
                    <a:lnTo>
                      <a:pt x="1893" y="7303"/>
                    </a:lnTo>
                    <a:lnTo>
                      <a:pt x="2019" y="7447"/>
                    </a:lnTo>
                    <a:lnTo>
                      <a:pt x="2326" y="7736"/>
                    </a:lnTo>
                    <a:lnTo>
                      <a:pt x="2705" y="8060"/>
                    </a:lnTo>
                    <a:lnTo>
                      <a:pt x="3137" y="8367"/>
                    </a:lnTo>
                    <a:lnTo>
                      <a:pt x="3588" y="8673"/>
                    </a:lnTo>
                    <a:lnTo>
                      <a:pt x="4093" y="8998"/>
                    </a:lnTo>
                    <a:lnTo>
                      <a:pt x="4598" y="9286"/>
                    </a:lnTo>
                    <a:lnTo>
                      <a:pt x="5103" y="9575"/>
                    </a:lnTo>
                    <a:lnTo>
                      <a:pt x="6058" y="10098"/>
                    </a:lnTo>
                    <a:lnTo>
                      <a:pt x="6870" y="10530"/>
                    </a:lnTo>
                    <a:lnTo>
                      <a:pt x="7645" y="10909"/>
                    </a:lnTo>
                    <a:lnTo>
                      <a:pt x="7483" y="10098"/>
                    </a:lnTo>
                    <a:lnTo>
                      <a:pt x="7302" y="9232"/>
                    </a:lnTo>
                    <a:lnTo>
                      <a:pt x="7068" y="8187"/>
                    </a:lnTo>
                    <a:lnTo>
                      <a:pt x="6798" y="7087"/>
                    </a:lnTo>
                    <a:lnTo>
                      <a:pt x="6635" y="6546"/>
                    </a:lnTo>
                    <a:lnTo>
                      <a:pt x="6473" y="6023"/>
                    </a:lnTo>
                    <a:lnTo>
                      <a:pt x="6293" y="5536"/>
                    </a:lnTo>
                    <a:lnTo>
                      <a:pt x="6112" y="5085"/>
                    </a:lnTo>
                    <a:lnTo>
                      <a:pt x="5932" y="4707"/>
                    </a:lnTo>
                    <a:lnTo>
                      <a:pt x="5842" y="4544"/>
                    </a:lnTo>
                    <a:lnTo>
                      <a:pt x="5734" y="4382"/>
                    </a:lnTo>
                    <a:lnTo>
                      <a:pt x="5626" y="4256"/>
                    </a:lnTo>
                    <a:lnTo>
                      <a:pt x="5499" y="4094"/>
                    </a:lnTo>
                    <a:lnTo>
                      <a:pt x="5193" y="3787"/>
                    </a:lnTo>
                    <a:lnTo>
                      <a:pt x="4832" y="3445"/>
                    </a:lnTo>
                    <a:lnTo>
                      <a:pt x="4399" y="3084"/>
                    </a:lnTo>
                    <a:lnTo>
                      <a:pt x="3949" y="2723"/>
                    </a:lnTo>
                    <a:lnTo>
                      <a:pt x="3462" y="2345"/>
                    </a:lnTo>
                    <a:lnTo>
                      <a:pt x="2488" y="1641"/>
                    </a:lnTo>
                    <a:lnTo>
                      <a:pt x="1551" y="992"/>
                    </a:lnTo>
                    <a:lnTo>
                      <a:pt x="757" y="4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2722525" y="926875"/>
                <a:ext cx="309700" cy="131650"/>
              </a:xfrm>
              <a:custGeom>
                <a:avLst/>
                <a:gdLst/>
                <a:ahLst/>
                <a:cxnLst/>
                <a:rect l="l" t="t" r="r" b="b"/>
                <a:pathLst>
                  <a:path w="12388" h="5266" extrusionOk="0">
                    <a:moveTo>
                      <a:pt x="884" y="1"/>
                    </a:moveTo>
                    <a:lnTo>
                      <a:pt x="1" y="19"/>
                    </a:lnTo>
                    <a:lnTo>
                      <a:pt x="614" y="704"/>
                    </a:lnTo>
                    <a:lnTo>
                      <a:pt x="1281" y="1425"/>
                    </a:lnTo>
                    <a:lnTo>
                      <a:pt x="2092" y="2272"/>
                    </a:lnTo>
                    <a:lnTo>
                      <a:pt x="2543" y="2705"/>
                    </a:lnTo>
                    <a:lnTo>
                      <a:pt x="2994" y="3138"/>
                    </a:lnTo>
                    <a:lnTo>
                      <a:pt x="3444" y="3553"/>
                    </a:lnTo>
                    <a:lnTo>
                      <a:pt x="3895" y="3949"/>
                    </a:lnTo>
                    <a:lnTo>
                      <a:pt x="4328" y="4310"/>
                    </a:lnTo>
                    <a:lnTo>
                      <a:pt x="4725" y="4598"/>
                    </a:lnTo>
                    <a:lnTo>
                      <a:pt x="5103" y="4851"/>
                    </a:lnTo>
                    <a:lnTo>
                      <a:pt x="5283" y="4941"/>
                    </a:lnTo>
                    <a:lnTo>
                      <a:pt x="5446" y="5013"/>
                    </a:lnTo>
                    <a:lnTo>
                      <a:pt x="5608" y="5067"/>
                    </a:lnTo>
                    <a:lnTo>
                      <a:pt x="5788" y="5121"/>
                    </a:lnTo>
                    <a:lnTo>
                      <a:pt x="6221" y="5193"/>
                    </a:lnTo>
                    <a:lnTo>
                      <a:pt x="6708" y="5247"/>
                    </a:lnTo>
                    <a:lnTo>
                      <a:pt x="7231" y="5265"/>
                    </a:lnTo>
                    <a:lnTo>
                      <a:pt x="8367" y="5265"/>
                    </a:lnTo>
                    <a:lnTo>
                      <a:pt x="8962" y="5229"/>
                    </a:lnTo>
                    <a:lnTo>
                      <a:pt x="9539" y="5193"/>
                    </a:lnTo>
                    <a:lnTo>
                      <a:pt x="10639" y="5103"/>
                    </a:lnTo>
                    <a:lnTo>
                      <a:pt x="11540" y="4995"/>
                    </a:lnTo>
                    <a:lnTo>
                      <a:pt x="12387" y="4887"/>
                    </a:lnTo>
                    <a:lnTo>
                      <a:pt x="11811" y="4292"/>
                    </a:lnTo>
                    <a:lnTo>
                      <a:pt x="11197" y="3679"/>
                    </a:lnTo>
                    <a:lnTo>
                      <a:pt x="10422" y="2940"/>
                    </a:lnTo>
                    <a:lnTo>
                      <a:pt x="9575" y="2182"/>
                    </a:lnTo>
                    <a:lnTo>
                      <a:pt x="9142" y="1822"/>
                    </a:lnTo>
                    <a:lnTo>
                      <a:pt x="8727" y="1479"/>
                    </a:lnTo>
                    <a:lnTo>
                      <a:pt x="8313" y="1154"/>
                    </a:lnTo>
                    <a:lnTo>
                      <a:pt x="7916" y="884"/>
                    </a:lnTo>
                    <a:lnTo>
                      <a:pt x="7537" y="668"/>
                    </a:lnTo>
                    <a:lnTo>
                      <a:pt x="7375" y="578"/>
                    </a:lnTo>
                    <a:lnTo>
                      <a:pt x="7213" y="505"/>
                    </a:lnTo>
                    <a:lnTo>
                      <a:pt x="7050" y="451"/>
                    </a:lnTo>
                    <a:lnTo>
                      <a:pt x="6852" y="397"/>
                    </a:lnTo>
                    <a:lnTo>
                      <a:pt x="6419" y="307"/>
                    </a:lnTo>
                    <a:lnTo>
                      <a:pt x="5933" y="217"/>
                    </a:lnTo>
                    <a:lnTo>
                      <a:pt x="5374" y="163"/>
                    </a:lnTo>
                    <a:lnTo>
                      <a:pt x="4797" y="109"/>
                    </a:lnTo>
                    <a:lnTo>
                      <a:pt x="4202" y="73"/>
                    </a:lnTo>
                    <a:lnTo>
                      <a:pt x="2976" y="19"/>
                    </a:lnTo>
                    <a:lnTo>
                      <a:pt x="184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4270000" y="411200"/>
                <a:ext cx="191125" cy="2727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10910" extrusionOk="0">
                    <a:moveTo>
                      <a:pt x="7645" y="1"/>
                    </a:moveTo>
                    <a:lnTo>
                      <a:pt x="6888" y="469"/>
                    </a:lnTo>
                    <a:lnTo>
                      <a:pt x="6094" y="992"/>
                    </a:lnTo>
                    <a:lnTo>
                      <a:pt x="5157" y="1641"/>
                    </a:lnTo>
                    <a:lnTo>
                      <a:pt x="4165" y="2345"/>
                    </a:lnTo>
                    <a:lnTo>
                      <a:pt x="3678" y="2723"/>
                    </a:lnTo>
                    <a:lnTo>
                      <a:pt x="3228" y="3084"/>
                    </a:lnTo>
                    <a:lnTo>
                      <a:pt x="2813" y="3445"/>
                    </a:lnTo>
                    <a:lnTo>
                      <a:pt x="2434" y="3787"/>
                    </a:lnTo>
                    <a:lnTo>
                      <a:pt x="2128" y="4094"/>
                    </a:lnTo>
                    <a:lnTo>
                      <a:pt x="2001" y="4256"/>
                    </a:lnTo>
                    <a:lnTo>
                      <a:pt x="1893" y="4382"/>
                    </a:lnTo>
                    <a:lnTo>
                      <a:pt x="1803" y="4544"/>
                    </a:lnTo>
                    <a:lnTo>
                      <a:pt x="1713" y="4707"/>
                    </a:lnTo>
                    <a:lnTo>
                      <a:pt x="1515" y="5085"/>
                    </a:lnTo>
                    <a:lnTo>
                      <a:pt x="1334" y="5536"/>
                    </a:lnTo>
                    <a:lnTo>
                      <a:pt x="1172" y="6023"/>
                    </a:lnTo>
                    <a:lnTo>
                      <a:pt x="1010" y="6546"/>
                    </a:lnTo>
                    <a:lnTo>
                      <a:pt x="847" y="7087"/>
                    </a:lnTo>
                    <a:lnTo>
                      <a:pt x="559" y="8187"/>
                    </a:lnTo>
                    <a:lnTo>
                      <a:pt x="325" y="9232"/>
                    </a:lnTo>
                    <a:lnTo>
                      <a:pt x="144" y="10098"/>
                    </a:lnTo>
                    <a:lnTo>
                      <a:pt x="0" y="10909"/>
                    </a:lnTo>
                    <a:lnTo>
                      <a:pt x="775" y="10530"/>
                    </a:lnTo>
                    <a:lnTo>
                      <a:pt x="1587" y="10098"/>
                    </a:lnTo>
                    <a:lnTo>
                      <a:pt x="2542" y="9575"/>
                    </a:lnTo>
                    <a:lnTo>
                      <a:pt x="3047" y="9286"/>
                    </a:lnTo>
                    <a:lnTo>
                      <a:pt x="3552" y="8998"/>
                    </a:lnTo>
                    <a:lnTo>
                      <a:pt x="4039" y="8673"/>
                    </a:lnTo>
                    <a:lnTo>
                      <a:pt x="4508" y="8367"/>
                    </a:lnTo>
                    <a:lnTo>
                      <a:pt x="4940" y="8060"/>
                    </a:lnTo>
                    <a:lnTo>
                      <a:pt x="5319" y="7736"/>
                    </a:lnTo>
                    <a:lnTo>
                      <a:pt x="5626" y="7447"/>
                    </a:lnTo>
                    <a:lnTo>
                      <a:pt x="5752" y="7303"/>
                    </a:lnTo>
                    <a:lnTo>
                      <a:pt x="5860" y="7159"/>
                    </a:lnTo>
                    <a:lnTo>
                      <a:pt x="5950" y="7015"/>
                    </a:lnTo>
                    <a:lnTo>
                      <a:pt x="6040" y="6834"/>
                    </a:lnTo>
                    <a:lnTo>
                      <a:pt x="6221" y="6438"/>
                    </a:lnTo>
                    <a:lnTo>
                      <a:pt x="6401" y="5951"/>
                    </a:lnTo>
                    <a:lnTo>
                      <a:pt x="6563" y="5428"/>
                    </a:lnTo>
                    <a:lnTo>
                      <a:pt x="6725" y="4851"/>
                    </a:lnTo>
                    <a:lnTo>
                      <a:pt x="6870" y="4256"/>
                    </a:lnTo>
                    <a:lnTo>
                      <a:pt x="7014" y="3643"/>
                    </a:lnTo>
                    <a:lnTo>
                      <a:pt x="7140" y="3030"/>
                    </a:lnTo>
                    <a:lnTo>
                      <a:pt x="7356" y="1876"/>
                    </a:lnTo>
                    <a:lnTo>
                      <a:pt x="7501" y="902"/>
                    </a:lnTo>
                    <a:lnTo>
                      <a:pt x="76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4542700" y="926875"/>
                <a:ext cx="310150" cy="131650"/>
              </a:xfrm>
              <a:custGeom>
                <a:avLst/>
                <a:gdLst/>
                <a:ahLst/>
                <a:cxnLst/>
                <a:rect l="l" t="t" r="r" b="b"/>
                <a:pathLst>
                  <a:path w="12406" h="5266" extrusionOk="0">
                    <a:moveTo>
                      <a:pt x="10566" y="1"/>
                    </a:moveTo>
                    <a:lnTo>
                      <a:pt x="9430" y="19"/>
                    </a:lnTo>
                    <a:lnTo>
                      <a:pt x="8204" y="73"/>
                    </a:lnTo>
                    <a:lnTo>
                      <a:pt x="7609" y="109"/>
                    </a:lnTo>
                    <a:lnTo>
                      <a:pt x="7014" y="163"/>
                    </a:lnTo>
                    <a:lnTo>
                      <a:pt x="6473" y="217"/>
                    </a:lnTo>
                    <a:lnTo>
                      <a:pt x="5987" y="307"/>
                    </a:lnTo>
                    <a:lnTo>
                      <a:pt x="5554" y="397"/>
                    </a:lnTo>
                    <a:lnTo>
                      <a:pt x="5356" y="451"/>
                    </a:lnTo>
                    <a:lnTo>
                      <a:pt x="5193" y="505"/>
                    </a:lnTo>
                    <a:lnTo>
                      <a:pt x="5031" y="578"/>
                    </a:lnTo>
                    <a:lnTo>
                      <a:pt x="4851" y="668"/>
                    </a:lnTo>
                    <a:lnTo>
                      <a:pt x="4490" y="884"/>
                    </a:lnTo>
                    <a:lnTo>
                      <a:pt x="4093" y="1154"/>
                    </a:lnTo>
                    <a:lnTo>
                      <a:pt x="3679" y="1479"/>
                    </a:lnTo>
                    <a:lnTo>
                      <a:pt x="3246" y="1822"/>
                    </a:lnTo>
                    <a:lnTo>
                      <a:pt x="2813" y="2182"/>
                    </a:lnTo>
                    <a:lnTo>
                      <a:pt x="1966" y="2940"/>
                    </a:lnTo>
                    <a:lnTo>
                      <a:pt x="1209" y="3679"/>
                    </a:lnTo>
                    <a:lnTo>
                      <a:pt x="577" y="4292"/>
                    </a:lnTo>
                    <a:lnTo>
                      <a:pt x="0" y="4887"/>
                    </a:lnTo>
                    <a:lnTo>
                      <a:pt x="866" y="4995"/>
                    </a:lnTo>
                    <a:lnTo>
                      <a:pt x="1767" y="5103"/>
                    </a:lnTo>
                    <a:lnTo>
                      <a:pt x="2849" y="5193"/>
                    </a:lnTo>
                    <a:lnTo>
                      <a:pt x="3444" y="5229"/>
                    </a:lnTo>
                    <a:lnTo>
                      <a:pt x="4021" y="5265"/>
                    </a:lnTo>
                    <a:lnTo>
                      <a:pt x="5175" y="5265"/>
                    </a:lnTo>
                    <a:lnTo>
                      <a:pt x="5698" y="5247"/>
                    </a:lnTo>
                    <a:lnTo>
                      <a:pt x="6185" y="5193"/>
                    </a:lnTo>
                    <a:lnTo>
                      <a:pt x="6600" y="5121"/>
                    </a:lnTo>
                    <a:lnTo>
                      <a:pt x="6798" y="5067"/>
                    </a:lnTo>
                    <a:lnTo>
                      <a:pt x="6960" y="5013"/>
                    </a:lnTo>
                    <a:lnTo>
                      <a:pt x="7123" y="4941"/>
                    </a:lnTo>
                    <a:lnTo>
                      <a:pt x="7285" y="4851"/>
                    </a:lnTo>
                    <a:lnTo>
                      <a:pt x="7663" y="4598"/>
                    </a:lnTo>
                    <a:lnTo>
                      <a:pt x="8078" y="4310"/>
                    </a:lnTo>
                    <a:lnTo>
                      <a:pt x="8511" y="3949"/>
                    </a:lnTo>
                    <a:lnTo>
                      <a:pt x="8962" y="3553"/>
                    </a:lnTo>
                    <a:lnTo>
                      <a:pt x="9412" y="3138"/>
                    </a:lnTo>
                    <a:lnTo>
                      <a:pt x="9863" y="2705"/>
                    </a:lnTo>
                    <a:lnTo>
                      <a:pt x="10314" y="2272"/>
                    </a:lnTo>
                    <a:lnTo>
                      <a:pt x="11125" y="1425"/>
                    </a:lnTo>
                    <a:lnTo>
                      <a:pt x="11792" y="704"/>
                    </a:lnTo>
                    <a:lnTo>
                      <a:pt x="12405" y="19"/>
                    </a:lnTo>
                    <a:lnTo>
                      <a:pt x="115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4" name="Google Shape;114;p15"/>
            <p:cNvCxnSpPr/>
            <p:nvPr/>
          </p:nvCxnSpPr>
          <p:spPr>
            <a:xfrm>
              <a:off x="1282038" y="4001800"/>
              <a:ext cx="2340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DA4ADF96-15EC-42FA-8B50-79E349FCD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798" y="-23515"/>
            <a:ext cx="2213202" cy="2160000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9DE31CCF-30AB-40C1-A171-11FCEA879C37}"/>
              </a:ext>
            </a:extLst>
          </p:cNvPr>
          <p:cNvSpPr txBox="1"/>
          <p:nvPr/>
        </p:nvSpPr>
        <p:spPr>
          <a:xfrm>
            <a:off x="4070708" y="3515812"/>
            <a:ext cx="48965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 – </a:t>
            </a:r>
            <a:r>
              <a:rPr lang="uk-UA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Альона</a:t>
            </a:r>
            <a:r>
              <a:rPr lang="uk-UA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Дідик</a:t>
            </a:r>
            <a:r>
              <a:rPr kumimoji="0" lang="uk-UA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КУ «ЦПРПП ВМР»</a:t>
            </a:r>
            <a:endParaRPr kumimoji="0" lang="uk-UA" altLang="ko-KR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(067) 858 61 59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didyk@galaxy.vn.ua</a:t>
            </a:r>
            <a:endParaRPr kumimoji="0" lang="en-US" altLang="ko-KR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" descr="C:\Users\ДИРЕКТОР\Downloads\VinBoot 2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" y="-22860"/>
            <a:ext cx="2453803" cy="205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>
            <a:extLst>
              <a:ext uri="{FF2B5EF4-FFF2-40B4-BE49-F238E27FC236}">
                <a16:creationId xmlns="" xmlns:a16="http://schemas.microsoft.com/office/drawing/2014/main" id="{D8D3A9AC-822A-456D-9A80-09CF1582D1DB}"/>
              </a:ext>
            </a:extLst>
          </p:cNvPr>
          <p:cNvSpPr/>
          <p:nvPr/>
        </p:nvSpPr>
        <p:spPr>
          <a:xfrm>
            <a:off x="1835696" y="152400"/>
            <a:ext cx="7058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організовується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безпечному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середовищі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4F505262-0216-485E-90EB-A69625E228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246845"/>
              </p:ext>
            </p:extLst>
          </p:nvPr>
        </p:nvGraphicFramePr>
        <p:xfrm>
          <a:off x="-522416" y="1201435"/>
          <a:ext cx="4769296" cy="2569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кутник 1">
            <a:extLst>
              <a:ext uri="{FF2B5EF4-FFF2-40B4-BE49-F238E27FC236}">
                <a16:creationId xmlns="" xmlns:a16="http://schemas.microsoft.com/office/drawing/2014/main" id="{FE22A2C3-EF35-4436-A578-0C1F66786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222688"/>
            <a:ext cx="5435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uk-UA" sz="1200" dirty="0">
                <a:solidFill>
                  <a:schemeClr val="accent5">
                    <a:lumMod val="75000"/>
                  </a:schemeClr>
                </a:solidFill>
              </a:rPr>
              <a:t>Наказ Міністерства охорони здоров’я України від 01 серпня 2022 року № 1371 «Про затвердження Змін до деяких наказів Міністерства охорони здоров’я України»</a:t>
            </a:r>
            <a:endParaRPr lang="ru-RU" altLang="uk-UA" sz="12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10. В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умовах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воєнного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стану,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надзвичайної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ситуації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іншого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характеру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безперервна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тривалість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навчальних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занять при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організації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дистанційного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навчання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у синхронному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форматі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не повинна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перевищувати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для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учнів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uk-UA" sz="12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5-6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класів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– 2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навчальних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занять по 45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хв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або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3 – по 35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хв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.,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або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4 – по 25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хв</a:t>
            </a:r>
            <a:r>
              <a:rPr lang="ru-RU" altLang="uk-UA" sz="12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7-9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класів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– 2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навчальних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занять по 45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хв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або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3 – по 40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хв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.,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або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4 – по 30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хв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.,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або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5 – по 25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хв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10-11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класів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– 3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навчальних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занять по 45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хв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або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4 – по 35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хв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.,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або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5 – по 30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хв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.,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або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6 – по 25 </a:t>
            </a:r>
            <a:r>
              <a:rPr lang="ru-RU" altLang="uk-UA" sz="12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хв</a:t>
            </a:r>
            <a:r>
              <a:rPr lang="ru-RU" altLang="uk-UA" sz="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uk-UA" sz="12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19">
            <a:extLst>
              <a:ext uri="{FF2B5EF4-FFF2-40B4-BE49-F238E27FC236}">
                <a16:creationId xmlns="" xmlns:a16="http://schemas.microsoft.com/office/drawing/2014/main" id="{1250B96B-8733-4E02-8B61-F71325C9D636}"/>
              </a:ext>
            </a:extLst>
          </p:cNvPr>
          <p:cNvSpPr/>
          <p:nvPr/>
        </p:nvSpPr>
        <p:spPr>
          <a:xfrm>
            <a:off x="53752" y="3572055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Форма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організації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освітнього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процесу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може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змінюватися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впродовж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навчального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року в  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залежності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від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безпекової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ситуації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у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населеному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пункті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Прямоугольник 1">
            <a:extLst>
              <a:ext uri="{FF2B5EF4-FFF2-40B4-BE49-F238E27FC236}">
                <a16:creationId xmlns="" xmlns:a16="http://schemas.microsoft.com/office/drawing/2014/main" id="{ACD53CD5-C009-4BD6-9564-65F1B8F7D74F}"/>
              </a:ext>
            </a:extLst>
          </p:cNvPr>
          <p:cNvSpPr/>
          <p:nvPr/>
        </p:nvSpPr>
        <p:spPr>
          <a:xfrm>
            <a:off x="0" y="409527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cs typeface="Arial" panose="020B0604020202020204" pitchFamily="34" charset="0"/>
              </a:rPr>
              <a:t>Тривалість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виконання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завдань</a:t>
            </a:r>
            <a:r>
              <a:rPr lang="ru-RU" dirty="0">
                <a:cs typeface="Arial" panose="020B0604020202020204" pitchFamily="34" charset="0"/>
              </a:rPr>
              <a:t> для </a:t>
            </a:r>
            <a:r>
              <a:rPr lang="ru-RU" dirty="0" err="1">
                <a:cs typeface="Arial" panose="020B0604020202020204" pitchFamily="34" charset="0"/>
              </a:rPr>
              <a:t>самопідготовки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учнів</a:t>
            </a:r>
            <a:r>
              <a:rPr lang="ru-RU" dirty="0">
                <a:cs typeface="Arial" panose="020B0604020202020204" pitchFamily="34" charset="0"/>
              </a:rPr>
              <a:t> у </a:t>
            </a:r>
            <a:r>
              <a:rPr lang="ru-RU" dirty="0" err="1">
                <a:cs typeface="Arial" panose="020B0604020202020204" pitchFamily="34" charset="0"/>
              </a:rPr>
              <a:t>позанавчальний</a:t>
            </a:r>
            <a:r>
              <a:rPr lang="ru-RU" dirty="0">
                <a:cs typeface="Arial" panose="020B0604020202020204" pitchFamily="34" charset="0"/>
              </a:rPr>
              <a:t> час 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не </a:t>
            </a:r>
            <a:r>
              <a:rPr lang="ru-RU" dirty="0" err="1">
                <a:solidFill>
                  <a:srgbClr val="FF0000"/>
                </a:solidFill>
                <a:cs typeface="Arial" panose="020B0604020202020204" pitchFamily="34" charset="0"/>
              </a:rPr>
              <a:t>рекомендується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 :</a:t>
            </a:r>
          </a:p>
          <a:p>
            <a:pPr marL="257175" indent="-257175" algn="ctr">
              <a:buFont typeface="Wingdings" pitchFamily="2" charset="2"/>
              <a:buChar char="Ø"/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більше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1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години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у 3 – 5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класах</a:t>
            </a:r>
            <a:r>
              <a:rPr lang="ru-RU" dirty="0">
                <a:cs typeface="Arial" panose="020B0604020202020204" pitchFamily="34" charset="0"/>
              </a:rPr>
              <a:t>, </a:t>
            </a:r>
          </a:p>
          <a:p>
            <a:pPr marL="257175" indent="-257175" algn="ctr">
              <a:buFont typeface="Wingdings" pitchFamily="2" charset="2"/>
              <a:buChar char="Ø"/>
            </a:pP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</a:rPr>
              <a:t>1,5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</a:rPr>
              <a:t>години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</a:rPr>
              <a:t> у 6 – 9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</a:rPr>
              <a:t>класах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</a:rPr>
              <a:t>,</a:t>
            </a:r>
            <a:r>
              <a:rPr lang="ru-RU" dirty="0">
                <a:cs typeface="Arial" panose="020B0604020202020204" pitchFamily="34" charset="0"/>
              </a:rPr>
              <a:t>  </a:t>
            </a:r>
          </a:p>
          <a:p>
            <a:pPr marL="257175" indent="-257175" algn="ctr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cs typeface="Arial" panose="020B0604020202020204" pitchFamily="34" charset="0"/>
              </a:rPr>
              <a:t>2 </a:t>
            </a:r>
            <a:r>
              <a:rPr lang="ru-RU" dirty="0" err="1">
                <a:solidFill>
                  <a:srgbClr val="7030A0"/>
                </a:solidFill>
                <a:cs typeface="Arial" panose="020B0604020202020204" pitchFamily="34" charset="0"/>
              </a:rPr>
              <a:t>години</a:t>
            </a:r>
            <a:r>
              <a:rPr lang="ru-RU" dirty="0">
                <a:solidFill>
                  <a:srgbClr val="7030A0"/>
                </a:solidFill>
                <a:cs typeface="Arial" panose="020B0604020202020204" pitchFamily="34" charset="0"/>
              </a:rPr>
              <a:t> - у 10-11(12) </a:t>
            </a:r>
            <a:r>
              <a:rPr lang="ru-RU" dirty="0" err="1">
                <a:solidFill>
                  <a:srgbClr val="7030A0"/>
                </a:solidFill>
                <a:cs typeface="Arial" panose="020B0604020202020204" pitchFamily="34" charset="0"/>
              </a:rPr>
              <a:t>класах</a:t>
            </a:r>
            <a:r>
              <a:rPr lang="ru-RU" dirty="0"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5423619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285" y="3529137"/>
            <a:ext cx="1561477" cy="15614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94430" y="4037707"/>
            <a:ext cx="5078364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https://mon.gov.ua/npa/pro-zatverdzhennia-rekomendatsii-shchodo-otsiniuvannia-rezultativ-navchannia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7"/>
          <p:cNvSpPr txBox="1">
            <a:spLocks noGrp="1"/>
          </p:cNvSpPr>
          <p:nvPr>
            <p:ph type="title"/>
          </p:nvPr>
        </p:nvSpPr>
        <p:spPr>
          <a:xfrm>
            <a:off x="2019869" y="85559"/>
            <a:ext cx="6844352" cy="1034257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2400" spc="-15" dirty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Наказ</a:t>
            </a:r>
            <a:r>
              <a:rPr sz="2400" spc="-75" dirty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 </a:t>
            </a:r>
            <a:r>
              <a:rPr sz="2400" spc="35" dirty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Міністерства</a:t>
            </a:r>
            <a:r>
              <a:rPr sz="2400" spc="-70" dirty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 </a:t>
            </a:r>
            <a:r>
              <a:rPr sz="2400" spc="45" dirty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освіти</a:t>
            </a:r>
            <a:r>
              <a:rPr sz="2400" spc="-75" dirty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 </a:t>
            </a:r>
            <a:r>
              <a:rPr sz="2400" spc="10" dirty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і</a:t>
            </a:r>
            <a:r>
              <a:rPr sz="2400" spc="-75" dirty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 </a:t>
            </a:r>
            <a:r>
              <a:rPr sz="2400" spc="60" dirty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науки</a:t>
            </a:r>
            <a:r>
              <a:rPr sz="2400" spc="-70" dirty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 </a:t>
            </a:r>
            <a:r>
              <a:rPr sz="2400" spc="20" dirty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України</a:t>
            </a:r>
            <a:endParaRPr sz="2400" dirty="0">
              <a:solidFill>
                <a:schemeClr val="bg1"/>
              </a:solidFill>
              <a:latin typeface="+mj-lt"/>
              <a:cs typeface="Georgia"/>
              <a:hlinkClick r:id="rId4"/>
            </a:endParaRPr>
          </a:p>
          <a:p>
            <a:pPr marL="203835" algn="ctr">
              <a:lnSpc>
                <a:spcPct val="100000"/>
              </a:lnSpc>
              <a:spcBef>
                <a:spcPts val="705"/>
              </a:spcBef>
              <a:tabLst>
                <a:tab pos="2547620" algn="l"/>
              </a:tabLst>
            </a:pPr>
            <a:r>
              <a:rPr lang="uk-UA" sz="2400" spc="-105" dirty="0" smtClean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від </a:t>
            </a:r>
            <a:r>
              <a:rPr sz="2400" spc="-105" dirty="0" smtClean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0</a:t>
            </a:r>
            <a:r>
              <a:rPr sz="2400" spc="-245" dirty="0" smtClean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2</a:t>
            </a:r>
            <a:r>
              <a:rPr sz="2400" spc="-175" dirty="0" smtClean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.</a:t>
            </a:r>
            <a:r>
              <a:rPr lang="uk-UA" sz="2400" spc="-175" dirty="0" smtClean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.</a:t>
            </a:r>
            <a:r>
              <a:rPr sz="2400" spc="-105" dirty="0" smtClean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0</a:t>
            </a:r>
            <a:r>
              <a:rPr sz="2400" spc="-300" dirty="0" smtClean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8</a:t>
            </a:r>
            <a:r>
              <a:rPr sz="2400" spc="-175" dirty="0" smtClean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.</a:t>
            </a:r>
            <a:r>
              <a:rPr sz="2400" spc="-245" dirty="0" smtClean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2</a:t>
            </a:r>
            <a:r>
              <a:rPr sz="2400" spc="-105" dirty="0" smtClean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0</a:t>
            </a:r>
            <a:r>
              <a:rPr sz="2400" spc="-245" dirty="0" smtClean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2</a:t>
            </a:r>
            <a:r>
              <a:rPr sz="2400" spc="-250" dirty="0" smtClean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4</a:t>
            </a:r>
            <a:r>
              <a:rPr lang="uk-UA" sz="2400" spc="-250" dirty="0" smtClean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 року №</a:t>
            </a:r>
            <a:r>
              <a:rPr sz="2400" spc="-10" dirty="0" smtClean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1</a:t>
            </a:r>
            <a:r>
              <a:rPr sz="2400" spc="-105" dirty="0" smtClean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0</a:t>
            </a:r>
            <a:r>
              <a:rPr sz="2400" spc="-210" dirty="0" smtClean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9</a:t>
            </a:r>
            <a:r>
              <a:rPr sz="2400" spc="-235" dirty="0" smtClean="0">
                <a:solidFill>
                  <a:schemeClr val="bg1"/>
                </a:solidFill>
                <a:latin typeface="+mj-lt"/>
                <a:cs typeface="Georgia"/>
                <a:hlinkClick r:id="rId4"/>
              </a:rPr>
              <a:t>3</a:t>
            </a:r>
            <a:r>
              <a:rPr lang="uk-UA" sz="2400" spc="-235" dirty="0" smtClean="0">
                <a:solidFill>
                  <a:schemeClr val="bg1"/>
                </a:solidFill>
                <a:latin typeface="+mj-lt"/>
                <a:cs typeface="Georgia"/>
              </a:rPr>
              <a:t> </a:t>
            </a:r>
            <a:endParaRPr sz="2400" dirty="0">
              <a:solidFill>
                <a:schemeClr val="bg1"/>
              </a:solidFill>
              <a:latin typeface="+mj-lt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94430" y="1300323"/>
            <a:ext cx="7649569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  <a:buSzPct val="97435"/>
              <a:buAutoNum type="arabicPeriod"/>
              <a:tabLst>
                <a:tab pos="335280" algn="l"/>
              </a:tabLst>
            </a:pPr>
            <a:r>
              <a:rPr sz="1800" spc="50" dirty="0">
                <a:solidFill>
                  <a:schemeClr val="tx1"/>
                </a:solidFill>
                <a:latin typeface="+mn-lt"/>
                <a:cs typeface="Georgia"/>
              </a:rPr>
              <a:t>Затверджено</a:t>
            </a:r>
            <a:r>
              <a:rPr sz="1800" spc="55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45" dirty="0">
                <a:solidFill>
                  <a:schemeClr val="tx1"/>
                </a:solidFill>
                <a:latin typeface="+mn-lt"/>
                <a:cs typeface="Georgia"/>
              </a:rPr>
              <a:t>рекомендації</a:t>
            </a:r>
            <a:r>
              <a:rPr sz="1800" spc="50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45" dirty="0">
                <a:solidFill>
                  <a:schemeClr val="tx1"/>
                </a:solidFill>
                <a:latin typeface="+mn-lt"/>
                <a:cs typeface="Georgia"/>
              </a:rPr>
              <a:t>щодо</a:t>
            </a:r>
            <a:r>
              <a:rPr sz="1800" spc="50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55" dirty="0">
                <a:solidFill>
                  <a:schemeClr val="tx1"/>
                </a:solidFill>
                <a:latin typeface="+mn-lt"/>
                <a:cs typeface="Georgia"/>
              </a:rPr>
              <a:t>оцінювання</a:t>
            </a:r>
            <a:r>
              <a:rPr sz="1800" spc="60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75" dirty="0">
                <a:solidFill>
                  <a:schemeClr val="tx1"/>
                </a:solidFill>
                <a:latin typeface="+mn-lt"/>
                <a:cs typeface="Georgia"/>
              </a:rPr>
              <a:t>результатів </a:t>
            </a:r>
            <a:r>
              <a:rPr sz="1800" spc="80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35" dirty="0">
                <a:solidFill>
                  <a:schemeClr val="tx1"/>
                </a:solidFill>
                <a:latin typeface="+mn-lt"/>
                <a:cs typeface="Georgia"/>
              </a:rPr>
              <a:t>навчання</a:t>
            </a:r>
            <a:r>
              <a:rPr sz="1800" spc="40" dirty="0">
                <a:solidFill>
                  <a:schemeClr val="tx1"/>
                </a:solidFill>
                <a:latin typeface="+mn-lt"/>
                <a:cs typeface="Georgia"/>
              </a:rPr>
              <a:t> здобувачів</a:t>
            </a:r>
            <a:r>
              <a:rPr sz="1800" spc="45" dirty="0">
                <a:solidFill>
                  <a:schemeClr val="tx1"/>
                </a:solidFill>
                <a:latin typeface="+mn-lt"/>
                <a:cs typeface="Georgia"/>
              </a:rPr>
              <a:t> освіти</a:t>
            </a:r>
            <a:r>
              <a:rPr sz="1800" spc="50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25" dirty="0">
                <a:solidFill>
                  <a:schemeClr val="tx1"/>
                </a:solidFill>
                <a:latin typeface="+mn-lt"/>
                <a:cs typeface="Georgia"/>
              </a:rPr>
              <a:t>відповідно</a:t>
            </a:r>
            <a:r>
              <a:rPr sz="1800" spc="30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10" dirty="0">
                <a:solidFill>
                  <a:schemeClr val="tx1"/>
                </a:solidFill>
                <a:latin typeface="+mn-lt"/>
                <a:cs typeface="Georgia"/>
              </a:rPr>
              <a:t>до</a:t>
            </a:r>
            <a:r>
              <a:rPr sz="1800" spc="15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55" dirty="0">
                <a:solidFill>
                  <a:schemeClr val="tx1"/>
                </a:solidFill>
                <a:latin typeface="+mn-lt"/>
                <a:cs typeface="Georgia"/>
              </a:rPr>
              <a:t>Державного </a:t>
            </a:r>
            <a:r>
              <a:rPr sz="1800" spc="-930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65" dirty="0">
                <a:solidFill>
                  <a:schemeClr val="tx1"/>
                </a:solidFill>
                <a:latin typeface="+mn-lt"/>
                <a:cs typeface="Georgia"/>
              </a:rPr>
              <a:t>стандарту</a:t>
            </a:r>
            <a:r>
              <a:rPr sz="1800" spc="-80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25" dirty="0">
                <a:solidFill>
                  <a:schemeClr val="tx1"/>
                </a:solidFill>
                <a:latin typeface="+mn-lt"/>
                <a:cs typeface="Georgia"/>
              </a:rPr>
              <a:t>базової</a:t>
            </a:r>
            <a:r>
              <a:rPr sz="1800" spc="-75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45" dirty="0">
                <a:solidFill>
                  <a:schemeClr val="tx1"/>
                </a:solidFill>
                <a:latin typeface="+mn-lt"/>
                <a:cs typeface="Georgia"/>
              </a:rPr>
              <a:t>середньої</a:t>
            </a:r>
            <a:r>
              <a:rPr sz="1800" spc="-75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15" dirty="0" err="1">
                <a:solidFill>
                  <a:schemeClr val="tx1"/>
                </a:solidFill>
                <a:latin typeface="+mn-lt"/>
                <a:cs typeface="Georgia"/>
              </a:rPr>
              <a:t>освіти</a:t>
            </a:r>
            <a:r>
              <a:rPr sz="1800" spc="15" dirty="0" smtClean="0">
                <a:solidFill>
                  <a:schemeClr val="tx1"/>
                </a:solidFill>
                <a:latin typeface="+mn-lt"/>
                <a:cs typeface="Georgia"/>
              </a:rPr>
              <a:t>.</a:t>
            </a:r>
            <a:endParaRPr sz="1800" dirty="0">
              <a:solidFill>
                <a:schemeClr val="tx1"/>
              </a:solidFill>
              <a:latin typeface="+mn-lt"/>
              <a:cs typeface="Georgia"/>
            </a:endParaRPr>
          </a:p>
          <a:p>
            <a:pPr marL="12700" marR="5080" algn="just">
              <a:buSzPct val="97435"/>
              <a:buAutoNum type="arabicPeriod"/>
              <a:tabLst>
                <a:tab pos="492759" algn="l"/>
              </a:tabLst>
            </a:pPr>
            <a:r>
              <a:rPr sz="1800" spc="25" dirty="0">
                <a:solidFill>
                  <a:schemeClr val="tx1"/>
                </a:solidFill>
                <a:latin typeface="+mn-lt"/>
                <a:cs typeface="Georgia"/>
              </a:rPr>
              <a:t>Втратив </a:t>
            </a:r>
            <a:r>
              <a:rPr sz="1800" spc="20" dirty="0">
                <a:solidFill>
                  <a:schemeClr val="tx1"/>
                </a:solidFill>
                <a:latin typeface="+mn-lt"/>
                <a:cs typeface="Georgia"/>
              </a:rPr>
              <a:t>чинність, наказ </a:t>
            </a:r>
            <a:r>
              <a:rPr sz="1800" spc="40" dirty="0">
                <a:solidFill>
                  <a:schemeClr val="tx1"/>
                </a:solidFill>
                <a:latin typeface="+mn-lt"/>
                <a:cs typeface="Georgia"/>
              </a:rPr>
              <a:t>Міністерства </a:t>
            </a:r>
            <a:r>
              <a:rPr sz="1800" spc="45" dirty="0">
                <a:solidFill>
                  <a:schemeClr val="tx1"/>
                </a:solidFill>
                <a:latin typeface="+mn-lt"/>
                <a:cs typeface="Georgia"/>
              </a:rPr>
              <a:t>освіти </a:t>
            </a:r>
            <a:r>
              <a:rPr sz="1800" spc="10" dirty="0">
                <a:solidFill>
                  <a:schemeClr val="tx1"/>
                </a:solidFill>
                <a:latin typeface="+mn-lt"/>
                <a:cs typeface="Georgia"/>
              </a:rPr>
              <a:t>і </a:t>
            </a:r>
            <a:r>
              <a:rPr sz="1800" spc="65" dirty="0">
                <a:solidFill>
                  <a:schemeClr val="tx1"/>
                </a:solidFill>
                <a:latin typeface="+mn-lt"/>
                <a:cs typeface="Georgia"/>
              </a:rPr>
              <a:t>науки </a:t>
            </a:r>
            <a:r>
              <a:rPr sz="1800" spc="25" dirty="0">
                <a:solidFill>
                  <a:schemeClr val="tx1"/>
                </a:solidFill>
                <a:latin typeface="+mn-lt"/>
                <a:cs typeface="Georgia"/>
              </a:rPr>
              <a:t>України </a:t>
            </a:r>
            <a:r>
              <a:rPr sz="1800" spc="-930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20" dirty="0">
                <a:solidFill>
                  <a:schemeClr val="tx1"/>
                </a:solidFill>
                <a:latin typeface="+mn-lt"/>
                <a:cs typeface="Georgia"/>
              </a:rPr>
              <a:t>від </a:t>
            </a:r>
            <a:r>
              <a:rPr sz="1800" spc="-60" dirty="0">
                <a:solidFill>
                  <a:schemeClr val="tx1"/>
                </a:solidFill>
                <a:latin typeface="+mn-lt"/>
                <a:cs typeface="Georgia"/>
              </a:rPr>
              <a:t>01 </a:t>
            </a:r>
            <a:r>
              <a:rPr sz="1800" spc="85" dirty="0">
                <a:solidFill>
                  <a:schemeClr val="tx1"/>
                </a:solidFill>
                <a:latin typeface="+mn-lt"/>
                <a:cs typeface="Georgia"/>
              </a:rPr>
              <a:t>квітня </a:t>
            </a:r>
            <a:r>
              <a:rPr sz="1800" spc="-229" dirty="0">
                <a:solidFill>
                  <a:schemeClr val="tx1"/>
                </a:solidFill>
                <a:latin typeface="+mn-lt"/>
                <a:cs typeface="Georgia"/>
              </a:rPr>
              <a:t>2022 </a:t>
            </a:r>
            <a:r>
              <a:rPr sz="1800" spc="105" dirty="0">
                <a:solidFill>
                  <a:schemeClr val="tx1"/>
                </a:solidFill>
                <a:latin typeface="+mn-lt"/>
                <a:cs typeface="Georgia"/>
              </a:rPr>
              <a:t>року </a:t>
            </a:r>
            <a:r>
              <a:rPr sz="1800" spc="204" dirty="0">
                <a:solidFill>
                  <a:schemeClr val="tx1"/>
                </a:solidFill>
                <a:latin typeface="+mn-lt"/>
                <a:cs typeface="Lucida Sans Unicode"/>
              </a:rPr>
              <a:t>№ </a:t>
            </a:r>
            <a:r>
              <a:rPr sz="1800" spc="-275" dirty="0">
                <a:solidFill>
                  <a:schemeClr val="tx1"/>
                </a:solidFill>
                <a:latin typeface="+mn-lt"/>
                <a:cs typeface="Georgia"/>
              </a:rPr>
              <a:t>289 </a:t>
            </a:r>
            <a:r>
              <a:rPr sz="1800" spc="-125" dirty="0">
                <a:solidFill>
                  <a:schemeClr val="tx1"/>
                </a:solidFill>
                <a:latin typeface="+mn-lt"/>
                <a:cs typeface="Georgia"/>
              </a:rPr>
              <a:t>«Про </a:t>
            </a:r>
            <a:r>
              <a:rPr sz="1800" spc="65" dirty="0">
                <a:solidFill>
                  <a:schemeClr val="tx1"/>
                </a:solidFill>
                <a:latin typeface="+mn-lt"/>
                <a:cs typeface="Georgia"/>
              </a:rPr>
              <a:t>затвердження </a:t>
            </a:r>
            <a:r>
              <a:rPr sz="1800" spc="35" dirty="0">
                <a:solidFill>
                  <a:schemeClr val="tx1"/>
                </a:solidFill>
                <a:latin typeface="+mn-lt"/>
                <a:cs typeface="Georgia"/>
              </a:rPr>
              <a:t>методичних </a:t>
            </a:r>
            <a:r>
              <a:rPr sz="1800" spc="40" dirty="0">
                <a:solidFill>
                  <a:schemeClr val="tx1"/>
                </a:solidFill>
                <a:latin typeface="+mn-lt"/>
                <a:cs typeface="Georgia"/>
              </a:rPr>
              <a:t> рекомендацій </a:t>
            </a:r>
            <a:r>
              <a:rPr sz="1800" spc="45" dirty="0">
                <a:solidFill>
                  <a:schemeClr val="tx1"/>
                </a:solidFill>
                <a:latin typeface="+mn-lt"/>
                <a:cs typeface="Georgia"/>
              </a:rPr>
              <a:t>щодо </a:t>
            </a:r>
            <a:r>
              <a:rPr sz="1800" spc="55" dirty="0">
                <a:solidFill>
                  <a:schemeClr val="tx1"/>
                </a:solidFill>
                <a:latin typeface="+mn-lt"/>
                <a:cs typeface="Georgia"/>
              </a:rPr>
              <a:t>оцінювання </a:t>
            </a:r>
            <a:r>
              <a:rPr sz="1800" spc="40" dirty="0">
                <a:solidFill>
                  <a:schemeClr val="tx1"/>
                </a:solidFill>
                <a:latin typeface="+mn-lt"/>
                <a:cs typeface="Georgia"/>
              </a:rPr>
              <a:t>навчальних </a:t>
            </a:r>
            <a:r>
              <a:rPr sz="1800" spc="60" dirty="0">
                <a:solidFill>
                  <a:schemeClr val="tx1"/>
                </a:solidFill>
                <a:latin typeface="+mn-lt"/>
                <a:cs typeface="Georgia"/>
              </a:rPr>
              <a:t>досягнень </a:t>
            </a:r>
            <a:r>
              <a:rPr sz="1800" spc="65" dirty="0">
                <a:solidFill>
                  <a:schemeClr val="tx1"/>
                </a:solidFill>
                <a:latin typeface="+mn-lt"/>
                <a:cs typeface="Georgia"/>
              </a:rPr>
              <a:t>учнів </a:t>
            </a:r>
            <a:r>
              <a:rPr sz="1800" spc="70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-120" dirty="0">
                <a:solidFill>
                  <a:schemeClr val="tx1"/>
                </a:solidFill>
                <a:latin typeface="+mn-lt"/>
                <a:cs typeface="Georgia"/>
              </a:rPr>
              <a:t>5-6</a:t>
            </a:r>
            <a:r>
              <a:rPr sz="1800" spc="-114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35" dirty="0">
                <a:solidFill>
                  <a:schemeClr val="tx1"/>
                </a:solidFill>
                <a:latin typeface="+mn-lt"/>
                <a:cs typeface="Georgia"/>
              </a:rPr>
              <a:t>класів,</a:t>
            </a:r>
            <a:r>
              <a:rPr sz="1800" spc="40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100" dirty="0">
                <a:solidFill>
                  <a:schemeClr val="tx1"/>
                </a:solidFill>
                <a:latin typeface="+mn-lt"/>
                <a:cs typeface="Georgia"/>
              </a:rPr>
              <a:t>які</a:t>
            </a:r>
            <a:r>
              <a:rPr sz="1800" spc="105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60" dirty="0">
                <a:solidFill>
                  <a:schemeClr val="tx1"/>
                </a:solidFill>
                <a:latin typeface="+mn-lt"/>
                <a:cs typeface="Georgia"/>
              </a:rPr>
              <a:t>здобувають</a:t>
            </a:r>
            <a:r>
              <a:rPr sz="1800" spc="65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90" dirty="0">
                <a:solidFill>
                  <a:schemeClr val="tx1"/>
                </a:solidFill>
                <a:latin typeface="+mn-lt"/>
                <a:cs typeface="Georgia"/>
              </a:rPr>
              <a:t>освіту</a:t>
            </a:r>
            <a:r>
              <a:rPr sz="1800" spc="95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25" dirty="0">
                <a:solidFill>
                  <a:schemeClr val="tx1"/>
                </a:solidFill>
                <a:latin typeface="+mn-lt"/>
                <a:cs typeface="Georgia"/>
              </a:rPr>
              <a:t>відповідно</a:t>
            </a:r>
            <a:r>
              <a:rPr sz="1800" spc="30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10" dirty="0">
                <a:solidFill>
                  <a:schemeClr val="tx1"/>
                </a:solidFill>
                <a:latin typeface="+mn-lt"/>
                <a:cs typeface="Georgia"/>
              </a:rPr>
              <a:t>до</a:t>
            </a:r>
            <a:r>
              <a:rPr sz="1800" spc="15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40" dirty="0">
                <a:solidFill>
                  <a:schemeClr val="tx1"/>
                </a:solidFill>
                <a:latin typeface="+mn-lt"/>
                <a:cs typeface="Georgia"/>
              </a:rPr>
              <a:t>нового </a:t>
            </a:r>
            <a:r>
              <a:rPr sz="1800" spc="45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55" dirty="0">
                <a:solidFill>
                  <a:schemeClr val="tx1"/>
                </a:solidFill>
                <a:latin typeface="+mn-lt"/>
                <a:cs typeface="Georgia"/>
              </a:rPr>
              <a:t>Державного</a:t>
            </a:r>
            <a:r>
              <a:rPr sz="1800" spc="-75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65" dirty="0">
                <a:solidFill>
                  <a:schemeClr val="tx1"/>
                </a:solidFill>
                <a:latin typeface="+mn-lt"/>
                <a:cs typeface="Georgia"/>
              </a:rPr>
              <a:t>стандарту</a:t>
            </a:r>
            <a:r>
              <a:rPr sz="1800" spc="-80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25" dirty="0">
                <a:solidFill>
                  <a:schemeClr val="tx1"/>
                </a:solidFill>
                <a:latin typeface="+mn-lt"/>
                <a:cs typeface="Georgia"/>
              </a:rPr>
              <a:t>базової</a:t>
            </a:r>
            <a:r>
              <a:rPr sz="1800" spc="-75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45" dirty="0">
                <a:solidFill>
                  <a:schemeClr val="tx1"/>
                </a:solidFill>
                <a:latin typeface="+mn-lt"/>
                <a:cs typeface="Georgia"/>
              </a:rPr>
              <a:t>середньої</a:t>
            </a:r>
            <a:r>
              <a:rPr sz="1800" spc="-75" dirty="0">
                <a:solidFill>
                  <a:schemeClr val="tx1"/>
                </a:solidFill>
                <a:latin typeface="+mn-lt"/>
                <a:cs typeface="Georgia"/>
              </a:rPr>
              <a:t> </a:t>
            </a:r>
            <a:r>
              <a:rPr sz="1800" spc="-40" dirty="0">
                <a:solidFill>
                  <a:schemeClr val="tx1"/>
                </a:solidFill>
                <a:latin typeface="+mn-lt"/>
                <a:cs typeface="Georgia"/>
              </a:rPr>
              <a:t>освіти».</a:t>
            </a:r>
            <a:endParaRPr sz="1800" dirty="0">
              <a:solidFill>
                <a:schemeClr val="tx1"/>
              </a:solidFill>
              <a:latin typeface="+mn-lt"/>
              <a:cs typeface="Georgia"/>
            </a:endParaRPr>
          </a:p>
        </p:txBody>
      </p:sp>
      <p:sp>
        <p:nvSpPr>
          <p:cNvPr id="19" name="object 14"/>
          <p:cNvSpPr/>
          <p:nvPr/>
        </p:nvSpPr>
        <p:spPr>
          <a:xfrm>
            <a:off x="172537" y="1313896"/>
            <a:ext cx="1080000" cy="900000"/>
          </a:xfrm>
          <a:custGeom>
            <a:avLst/>
            <a:gdLst/>
            <a:ahLst/>
            <a:cxnLst/>
            <a:rect l="l" t="t" r="r" b="b"/>
            <a:pathLst>
              <a:path w="2314575" h="2070100">
                <a:moveTo>
                  <a:pt x="1225792" y="2057399"/>
                </a:moveTo>
                <a:lnTo>
                  <a:pt x="843526" y="2057399"/>
                </a:lnTo>
                <a:lnTo>
                  <a:pt x="707648" y="2019299"/>
                </a:lnTo>
                <a:lnTo>
                  <a:pt x="664043" y="1993899"/>
                </a:lnTo>
                <a:lnTo>
                  <a:pt x="579665" y="1968499"/>
                </a:lnTo>
                <a:lnTo>
                  <a:pt x="538992" y="1943099"/>
                </a:lnTo>
                <a:lnTo>
                  <a:pt x="499394" y="1917699"/>
                </a:lnTo>
                <a:lnTo>
                  <a:pt x="460922" y="1892299"/>
                </a:lnTo>
                <a:lnTo>
                  <a:pt x="423626" y="1866899"/>
                </a:lnTo>
                <a:lnTo>
                  <a:pt x="387555" y="1841499"/>
                </a:lnTo>
                <a:lnTo>
                  <a:pt x="352759" y="1816099"/>
                </a:lnTo>
                <a:lnTo>
                  <a:pt x="319287" y="1777999"/>
                </a:lnTo>
                <a:lnTo>
                  <a:pt x="287191" y="1752599"/>
                </a:lnTo>
                <a:lnTo>
                  <a:pt x="256518" y="1714499"/>
                </a:lnTo>
                <a:lnTo>
                  <a:pt x="227319" y="1676399"/>
                </a:lnTo>
                <a:lnTo>
                  <a:pt x="199644" y="1638299"/>
                </a:lnTo>
                <a:lnTo>
                  <a:pt x="173542" y="1600199"/>
                </a:lnTo>
                <a:lnTo>
                  <a:pt x="149063" y="1562099"/>
                </a:lnTo>
                <a:lnTo>
                  <a:pt x="126257" y="1523999"/>
                </a:lnTo>
                <a:lnTo>
                  <a:pt x="105173" y="1485899"/>
                </a:lnTo>
                <a:lnTo>
                  <a:pt x="85861" y="1447799"/>
                </a:lnTo>
                <a:lnTo>
                  <a:pt x="68371" y="1396999"/>
                </a:lnTo>
                <a:lnTo>
                  <a:pt x="52752" y="1358899"/>
                </a:lnTo>
                <a:lnTo>
                  <a:pt x="39055" y="1308099"/>
                </a:lnTo>
                <a:lnTo>
                  <a:pt x="27328" y="1269999"/>
                </a:lnTo>
                <a:lnTo>
                  <a:pt x="17623" y="1219199"/>
                </a:lnTo>
                <a:lnTo>
                  <a:pt x="9987" y="1181099"/>
                </a:lnTo>
                <a:lnTo>
                  <a:pt x="4472" y="1130299"/>
                </a:lnTo>
                <a:lnTo>
                  <a:pt x="1126" y="1079499"/>
                </a:lnTo>
                <a:lnTo>
                  <a:pt x="0" y="1028699"/>
                </a:lnTo>
                <a:lnTo>
                  <a:pt x="1125" y="977899"/>
                </a:lnTo>
                <a:lnTo>
                  <a:pt x="4470" y="939799"/>
                </a:lnTo>
                <a:lnTo>
                  <a:pt x="9984" y="888999"/>
                </a:lnTo>
                <a:lnTo>
                  <a:pt x="17617" y="838199"/>
                </a:lnTo>
                <a:lnTo>
                  <a:pt x="27321" y="787399"/>
                </a:lnTo>
                <a:lnTo>
                  <a:pt x="39044" y="749299"/>
                </a:lnTo>
                <a:lnTo>
                  <a:pt x="52738" y="698499"/>
                </a:lnTo>
                <a:lnTo>
                  <a:pt x="68352" y="660399"/>
                </a:lnTo>
                <a:lnTo>
                  <a:pt x="85838" y="622299"/>
                </a:lnTo>
                <a:lnTo>
                  <a:pt x="105145" y="571499"/>
                </a:lnTo>
                <a:lnTo>
                  <a:pt x="126224" y="533399"/>
                </a:lnTo>
                <a:lnTo>
                  <a:pt x="149025" y="495299"/>
                </a:lnTo>
                <a:lnTo>
                  <a:pt x="173499" y="457199"/>
                </a:lnTo>
                <a:lnTo>
                  <a:pt x="199595" y="419099"/>
                </a:lnTo>
                <a:lnTo>
                  <a:pt x="227265" y="380999"/>
                </a:lnTo>
                <a:lnTo>
                  <a:pt x="256457" y="342899"/>
                </a:lnTo>
                <a:lnTo>
                  <a:pt x="287124" y="317499"/>
                </a:lnTo>
                <a:lnTo>
                  <a:pt x="319215" y="279399"/>
                </a:lnTo>
                <a:lnTo>
                  <a:pt x="352680" y="253999"/>
                </a:lnTo>
                <a:lnTo>
                  <a:pt x="387470" y="215899"/>
                </a:lnTo>
                <a:lnTo>
                  <a:pt x="423536" y="190499"/>
                </a:lnTo>
                <a:lnTo>
                  <a:pt x="460826" y="165099"/>
                </a:lnTo>
                <a:lnTo>
                  <a:pt x="499293" y="139699"/>
                </a:lnTo>
                <a:lnTo>
                  <a:pt x="538885" y="114299"/>
                </a:lnTo>
                <a:lnTo>
                  <a:pt x="579554" y="101599"/>
                </a:lnTo>
                <a:lnTo>
                  <a:pt x="621250" y="76199"/>
                </a:lnTo>
                <a:lnTo>
                  <a:pt x="707523" y="50799"/>
                </a:lnTo>
                <a:lnTo>
                  <a:pt x="890206" y="0"/>
                </a:lnTo>
                <a:lnTo>
                  <a:pt x="1188450" y="0"/>
                </a:lnTo>
                <a:lnTo>
                  <a:pt x="1213857" y="12699"/>
                </a:lnTo>
                <a:lnTo>
                  <a:pt x="1239169" y="12699"/>
                </a:lnTo>
                <a:lnTo>
                  <a:pt x="1264354" y="25399"/>
                </a:lnTo>
                <a:lnTo>
                  <a:pt x="1289381" y="25399"/>
                </a:lnTo>
                <a:lnTo>
                  <a:pt x="1314250" y="38099"/>
                </a:lnTo>
                <a:lnTo>
                  <a:pt x="1338961" y="38099"/>
                </a:lnTo>
                <a:lnTo>
                  <a:pt x="1363483" y="50799"/>
                </a:lnTo>
                <a:lnTo>
                  <a:pt x="1387786" y="50799"/>
                </a:lnTo>
                <a:lnTo>
                  <a:pt x="1459348" y="88899"/>
                </a:lnTo>
                <a:lnTo>
                  <a:pt x="1482684" y="101599"/>
                </a:lnTo>
                <a:lnTo>
                  <a:pt x="1505742" y="101599"/>
                </a:lnTo>
                <a:lnTo>
                  <a:pt x="1550992" y="126999"/>
                </a:lnTo>
                <a:lnTo>
                  <a:pt x="1573129" y="139699"/>
                </a:lnTo>
                <a:lnTo>
                  <a:pt x="1594931" y="165099"/>
                </a:lnTo>
                <a:lnTo>
                  <a:pt x="1616398" y="177799"/>
                </a:lnTo>
                <a:lnTo>
                  <a:pt x="1637504" y="190499"/>
                </a:lnTo>
                <a:lnTo>
                  <a:pt x="1658221" y="203199"/>
                </a:lnTo>
                <a:lnTo>
                  <a:pt x="1678551" y="215899"/>
                </a:lnTo>
                <a:lnTo>
                  <a:pt x="944706" y="215899"/>
                </a:lnTo>
                <a:lnTo>
                  <a:pt x="898424" y="228599"/>
                </a:lnTo>
                <a:lnTo>
                  <a:pt x="852982" y="228599"/>
                </a:lnTo>
                <a:lnTo>
                  <a:pt x="764929" y="253999"/>
                </a:lnTo>
                <a:lnTo>
                  <a:pt x="722476" y="279399"/>
                </a:lnTo>
                <a:lnTo>
                  <a:pt x="681176" y="292099"/>
                </a:lnTo>
                <a:lnTo>
                  <a:pt x="641108" y="317499"/>
                </a:lnTo>
                <a:lnTo>
                  <a:pt x="602351" y="342899"/>
                </a:lnTo>
                <a:lnTo>
                  <a:pt x="564982" y="368299"/>
                </a:lnTo>
                <a:lnTo>
                  <a:pt x="529081" y="393699"/>
                </a:lnTo>
                <a:lnTo>
                  <a:pt x="494726" y="419099"/>
                </a:lnTo>
                <a:lnTo>
                  <a:pt x="461994" y="444499"/>
                </a:lnTo>
                <a:lnTo>
                  <a:pt x="430966" y="482599"/>
                </a:lnTo>
                <a:lnTo>
                  <a:pt x="401719" y="520699"/>
                </a:lnTo>
                <a:lnTo>
                  <a:pt x="374332" y="546099"/>
                </a:lnTo>
                <a:lnTo>
                  <a:pt x="348883" y="584199"/>
                </a:lnTo>
                <a:lnTo>
                  <a:pt x="325451" y="622299"/>
                </a:lnTo>
                <a:lnTo>
                  <a:pt x="304114" y="660399"/>
                </a:lnTo>
                <a:lnTo>
                  <a:pt x="284950" y="711199"/>
                </a:lnTo>
                <a:lnTo>
                  <a:pt x="268039" y="749299"/>
                </a:lnTo>
                <a:lnTo>
                  <a:pt x="253459" y="787399"/>
                </a:lnTo>
                <a:lnTo>
                  <a:pt x="241288" y="838199"/>
                </a:lnTo>
                <a:lnTo>
                  <a:pt x="231604" y="888999"/>
                </a:lnTo>
                <a:lnTo>
                  <a:pt x="224487" y="927099"/>
                </a:lnTo>
                <a:lnTo>
                  <a:pt x="220014" y="977899"/>
                </a:lnTo>
                <a:lnTo>
                  <a:pt x="218264" y="1028699"/>
                </a:lnTo>
                <a:lnTo>
                  <a:pt x="218264" y="1041399"/>
                </a:lnTo>
                <a:lnTo>
                  <a:pt x="218408" y="1041399"/>
                </a:lnTo>
                <a:lnTo>
                  <a:pt x="218695" y="1054099"/>
                </a:lnTo>
                <a:lnTo>
                  <a:pt x="220420" y="1092199"/>
                </a:lnTo>
                <a:lnTo>
                  <a:pt x="222288" y="1117599"/>
                </a:lnTo>
                <a:lnTo>
                  <a:pt x="223437" y="1117599"/>
                </a:lnTo>
                <a:lnTo>
                  <a:pt x="224728" y="1130299"/>
                </a:lnTo>
                <a:lnTo>
                  <a:pt x="226162" y="1142999"/>
                </a:lnTo>
                <a:lnTo>
                  <a:pt x="227739" y="1155699"/>
                </a:lnTo>
                <a:lnTo>
                  <a:pt x="229458" y="1168399"/>
                </a:lnTo>
                <a:lnTo>
                  <a:pt x="231319" y="1181099"/>
                </a:lnTo>
                <a:lnTo>
                  <a:pt x="233321" y="1181099"/>
                </a:lnTo>
                <a:lnTo>
                  <a:pt x="235465" y="1193799"/>
                </a:lnTo>
                <a:lnTo>
                  <a:pt x="237750" y="1206499"/>
                </a:lnTo>
                <a:lnTo>
                  <a:pt x="240175" y="1219199"/>
                </a:lnTo>
                <a:lnTo>
                  <a:pt x="242739" y="1231899"/>
                </a:lnTo>
                <a:lnTo>
                  <a:pt x="245444" y="1244599"/>
                </a:lnTo>
                <a:lnTo>
                  <a:pt x="248288" y="1244599"/>
                </a:lnTo>
                <a:lnTo>
                  <a:pt x="251270" y="1257299"/>
                </a:lnTo>
                <a:lnTo>
                  <a:pt x="254389" y="1269999"/>
                </a:lnTo>
                <a:lnTo>
                  <a:pt x="257647" y="1282699"/>
                </a:lnTo>
                <a:lnTo>
                  <a:pt x="261042" y="1295399"/>
                </a:lnTo>
                <a:lnTo>
                  <a:pt x="264573" y="1308099"/>
                </a:lnTo>
                <a:lnTo>
                  <a:pt x="268239" y="1308099"/>
                </a:lnTo>
                <a:lnTo>
                  <a:pt x="272041" y="1320799"/>
                </a:lnTo>
                <a:lnTo>
                  <a:pt x="275977" y="1333499"/>
                </a:lnTo>
                <a:lnTo>
                  <a:pt x="280047" y="1346199"/>
                </a:lnTo>
                <a:lnTo>
                  <a:pt x="284249" y="1358899"/>
                </a:lnTo>
                <a:lnTo>
                  <a:pt x="288584" y="1358899"/>
                </a:lnTo>
                <a:lnTo>
                  <a:pt x="293051" y="1371599"/>
                </a:lnTo>
                <a:lnTo>
                  <a:pt x="297648" y="1384299"/>
                </a:lnTo>
                <a:lnTo>
                  <a:pt x="302374" y="1396999"/>
                </a:lnTo>
                <a:lnTo>
                  <a:pt x="307231" y="1396999"/>
                </a:lnTo>
                <a:lnTo>
                  <a:pt x="312215" y="1409699"/>
                </a:lnTo>
                <a:lnTo>
                  <a:pt x="317326" y="1422399"/>
                </a:lnTo>
                <a:lnTo>
                  <a:pt x="322564" y="1435099"/>
                </a:lnTo>
                <a:lnTo>
                  <a:pt x="327928" y="1435099"/>
                </a:lnTo>
                <a:lnTo>
                  <a:pt x="333416" y="1447799"/>
                </a:lnTo>
                <a:lnTo>
                  <a:pt x="339027" y="1460499"/>
                </a:lnTo>
                <a:lnTo>
                  <a:pt x="344760" y="1473199"/>
                </a:lnTo>
                <a:lnTo>
                  <a:pt x="350617" y="1473199"/>
                </a:lnTo>
                <a:lnTo>
                  <a:pt x="356593" y="1485899"/>
                </a:lnTo>
                <a:lnTo>
                  <a:pt x="362688" y="1498599"/>
                </a:lnTo>
                <a:lnTo>
                  <a:pt x="368902" y="1498599"/>
                </a:lnTo>
                <a:lnTo>
                  <a:pt x="375234" y="1511299"/>
                </a:lnTo>
                <a:lnTo>
                  <a:pt x="381682" y="1523999"/>
                </a:lnTo>
                <a:lnTo>
                  <a:pt x="388244" y="1536699"/>
                </a:lnTo>
                <a:lnTo>
                  <a:pt x="394920" y="1536699"/>
                </a:lnTo>
                <a:lnTo>
                  <a:pt x="401710" y="1549399"/>
                </a:lnTo>
                <a:lnTo>
                  <a:pt x="408611" y="1562099"/>
                </a:lnTo>
                <a:lnTo>
                  <a:pt x="415622" y="1562099"/>
                </a:lnTo>
                <a:lnTo>
                  <a:pt x="422741" y="1574799"/>
                </a:lnTo>
                <a:lnTo>
                  <a:pt x="429970" y="1574799"/>
                </a:lnTo>
                <a:lnTo>
                  <a:pt x="437305" y="1587499"/>
                </a:lnTo>
                <a:lnTo>
                  <a:pt x="444744" y="1600199"/>
                </a:lnTo>
                <a:lnTo>
                  <a:pt x="452287" y="1600199"/>
                </a:lnTo>
                <a:lnTo>
                  <a:pt x="459934" y="1612899"/>
                </a:lnTo>
                <a:lnTo>
                  <a:pt x="467683" y="1625599"/>
                </a:lnTo>
                <a:lnTo>
                  <a:pt x="475529" y="1625599"/>
                </a:lnTo>
                <a:lnTo>
                  <a:pt x="483475" y="1638299"/>
                </a:lnTo>
                <a:lnTo>
                  <a:pt x="491519" y="1638299"/>
                </a:lnTo>
                <a:lnTo>
                  <a:pt x="499658" y="1650999"/>
                </a:lnTo>
                <a:lnTo>
                  <a:pt x="507891" y="1650999"/>
                </a:lnTo>
                <a:lnTo>
                  <a:pt x="516216" y="1663699"/>
                </a:lnTo>
                <a:lnTo>
                  <a:pt x="524634" y="1663699"/>
                </a:lnTo>
                <a:lnTo>
                  <a:pt x="533142" y="1676399"/>
                </a:lnTo>
                <a:lnTo>
                  <a:pt x="541737" y="1689099"/>
                </a:lnTo>
                <a:lnTo>
                  <a:pt x="550418" y="1689099"/>
                </a:lnTo>
                <a:lnTo>
                  <a:pt x="559187" y="1701799"/>
                </a:lnTo>
                <a:lnTo>
                  <a:pt x="568039" y="1701799"/>
                </a:lnTo>
                <a:lnTo>
                  <a:pt x="576972" y="1714499"/>
                </a:lnTo>
                <a:lnTo>
                  <a:pt x="595080" y="1714499"/>
                </a:lnTo>
                <a:lnTo>
                  <a:pt x="604252" y="1727199"/>
                </a:lnTo>
                <a:lnTo>
                  <a:pt x="613498" y="1727199"/>
                </a:lnTo>
                <a:lnTo>
                  <a:pt x="622818" y="1739899"/>
                </a:lnTo>
                <a:lnTo>
                  <a:pt x="632212" y="1739899"/>
                </a:lnTo>
                <a:lnTo>
                  <a:pt x="641677" y="1752599"/>
                </a:lnTo>
                <a:lnTo>
                  <a:pt x="660810" y="1752599"/>
                </a:lnTo>
                <a:lnTo>
                  <a:pt x="670478" y="1765299"/>
                </a:lnTo>
                <a:lnTo>
                  <a:pt x="680210" y="1765299"/>
                </a:lnTo>
                <a:lnTo>
                  <a:pt x="690003" y="1777999"/>
                </a:lnTo>
                <a:lnTo>
                  <a:pt x="709771" y="1777999"/>
                </a:lnTo>
                <a:lnTo>
                  <a:pt x="719743" y="1790699"/>
                </a:lnTo>
                <a:lnTo>
                  <a:pt x="739847" y="1790699"/>
                </a:lnTo>
                <a:lnTo>
                  <a:pt x="749979" y="1803399"/>
                </a:lnTo>
                <a:lnTo>
                  <a:pt x="780668" y="1803399"/>
                </a:lnTo>
                <a:lnTo>
                  <a:pt x="790990" y="1816099"/>
                </a:lnTo>
                <a:lnTo>
                  <a:pt x="822204" y="1816099"/>
                </a:lnTo>
                <a:lnTo>
                  <a:pt x="832687" y="1828799"/>
                </a:lnTo>
                <a:lnTo>
                  <a:pt x="874954" y="1828799"/>
                </a:lnTo>
                <a:lnTo>
                  <a:pt x="885596" y="1841499"/>
                </a:lnTo>
                <a:lnTo>
                  <a:pt x="982324" y="1841499"/>
                </a:lnTo>
                <a:lnTo>
                  <a:pt x="993142" y="1854199"/>
                </a:lnTo>
                <a:lnTo>
                  <a:pt x="1663697" y="1854199"/>
                </a:lnTo>
                <a:lnTo>
                  <a:pt x="1608371" y="1892299"/>
                </a:lnTo>
                <a:lnTo>
                  <a:pt x="1569903" y="1917699"/>
                </a:lnTo>
                <a:lnTo>
                  <a:pt x="1530308" y="1943099"/>
                </a:lnTo>
                <a:lnTo>
                  <a:pt x="1489638" y="1968499"/>
                </a:lnTo>
                <a:lnTo>
                  <a:pt x="1405266" y="1993899"/>
                </a:lnTo>
                <a:lnTo>
                  <a:pt x="1361664" y="2019299"/>
                </a:lnTo>
                <a:lnTo>
                  <a:pt x="1225792" y="2057399"/>
                </a:lnTo>
                <a:close/>
              </a:path>
              <a:path w="2314575" h="2070100">
                <a:moveTo>
                  <a:pt x="2127401" y="190499"/>
                </a:moveTo>
                <a:lnTo>
                  <a:pt x="2067162" y="190499"/>
                </a:lnTo>
                <a:lnTo>
                  <a:pt x="2074679" y="177799"/>
                </a:lnTo>
                <a:lnTo>
                  <a:pt x="2119885" y="177799"/>
                </a:lnTo>
                <a:lnTo>
                  <a:pt x="2127401" y="190499"/>
                </a:lnTo>
                <a:close/>
              </a:path>
              <a:path w="2314575" h="2070100">
                <a:moveTo>
                  <a:pt x="2193676" y="203199"/>
                </a:moveTo>
                <a:lnTo>
                  <a:pt x="2000888" y="203199"/>
                </a:lnTo>
                <a:lnTo>
                  <a:pt x="2008080" y="190499"/>
                </a:lnTo>
                <a:lnTo>
                  <a:pt x="2186484" y="190499"/>
                </a:lnTo>
                <a:lnTo>
                  <a:pt x="2193676" y="203199"/>
                </a:lnTo>
                <a:close/>
              </a:path>
              <a:path w="2314575" h="2070100">
                <a:moveTo>
                  <a:pt x="2228666" y="215899"/>
                </a:moveTo>
                <a:lnTo>
                  <a:pt x="1965898" y="215899"/>
                </a:lnTo>
                <a:lnTo>
                  <a:pt x="1972753" y="203199"/>
                </a:lnTo>
                <a:lnTo>
                  <a:pt x="2221811" y="203199"/>
                </a:lnTo>
                <a:lnTo>
                  <a:pt x="2228666" y="215899"/>
                </a:lnTo>
                <a:close/>
              </a:path>
              <a:path w="2314575" h="2070100">
                <a:moveTo>
                  <a:pt x="1619646" y="457199"/>
                </a:moveTo>
                <a:lnTo>
                  <a:pt x="1590723" y="431799"/>
                </a:lnTo>
                <a:lnTo>
                  <a:pt x="1560498" y="406399"/>
                </a:lnTo>
                <a:lnTo>
                  <a:pt x="1528972" y="380999"/>
                </a:lnTo>
                <a:lnTo>
                  <a:pt x="1496146" y="355599"/>
                </a:lnTo>
                <a:lnTo>
                  <a:pt x="1462184" y="330199"/>
                </a:lnTo>
                <a:lnTo>
                  <a:pt x="1427251" y="317499"/>
                </a:lnTo>
                <a:lnTo>
                  <a:pt x="1391348" y="292099"/>
                </a:lnTo>
                <a:lnTo>
                  <a:pt x="1316814" y="266699"/>
                </a:lnTo>
                <a:lnTo>
                  <a:pt x="1160349" y="215899"/>
                </a:lnTo>
                <a:lnTo>
                  <a:pt x="1678551" y="215899"/>
                </a:lnTo>
                <a:lnTo>
                  <a:pt x="1698492" y="241299"/>
                </a:lnTo>
                <a:lnTo>
                  <a:pt x="1718020" y="253999"/>
                </a:lnTo>
                <a:lnTo>
                  <a:pt x="1737112" y="266699"/>
                </a:lnTo>
                <a:lnTo>
                  <a:pt x="1755766" y="292099"/>
                </a:lnTo>
                <a:lnTo>
                  <a:pt x="1773982" y="304799"/>
                </a:lnTo>
                <a:lnTo>
                  <a:pt x="1619646" y="457199"/>
                </a:lnTo>
                <a:close/>
              </a:path>
              <a:path w="2314575" h="2070100">
                <a:moveTo>
                  <a:pt x="2248748" y="228599"/>
                </a:moveTo>
                <a:lnTo>
                  <a:pt x="1945816" y="228599"/>
                </a:lnTo>
                <a:lnTo>
                  <a:pt x="1952425" y="215899"/>
                </a:lnTo>
                <a:lnTo>
                  <a:pt x="2242138" y="215899"/>
                </a:lnTo>
                <a:lnTo>
                  <a:pt x="2248748" y="228599"/>
                </a:lnTo>
                <a:close/>
              </a:path>
              <a:path w="2314575" h="2070100">
                <a:moveTo>
                  <a:pt x="2274227" y="241299"/>
                </a:moveTo>
                <a:lnTo>
                  <a:pt x="1920337" y="241299"/>
                </a:lnTo>
                <a:lnTo>
                  <a:pt x="1926559" y="228599"/>
                </a:lnTo>
                <a:lnTo>
                  <a:pt x="2268005" y="228599"/>
                </a:lnTo>
                <a:lnTo>
                  <a:pt x="2274227" y="241299"/>
                </a:lnTo>
                <a:close/>
              </a:path>
              <a:path w="2314575" h="2070100">
                <a:moveTo>
                  <a:pt x="2286338" y="253999"/>
                </a:moveTo>
                <a:lnTo>
                  <a:pt x="1908226" y="253999"/>
                </a:lnTo>
                <a:lnTo>
                  <a:pt x="1914227" y="241299"/>
                </a:lnTo>
                <a:lnTo>
                  <a:pt x="2280337" y="241299"/>
                </a:lnTo>
                <a:lnTo>
                  <a:pt x="2286338" y="253999"/>
                </a:lnTo>
                <a:close/>
              </a:path>
              <a:path w="2314575" h="2070100">
                <a:moveTo>
                  <a:pt x="2303650" y="266699"/>
                </a:moveTo>
                <a:lnTo>
                  <a:pt x="1890914" y="266699"/>
                </a:lnTo>
                <a:lnTo>
                  <a:pt x="1896563" y="253999"/>
                </a:lnTo>
                <a:lnTo>
                  <a:pt x="2298001" y="253999"/>
                </a:lnTo>
                <a:lnTo>
                  <a:pt x="2303650" y="266699"/>
                </a:lnTo>
                <a:close/>
              </a:path>
              <a:path w="2314575" h="2070100">
                <a:moveTo>
                  <a:pt x="1525163" y="1066799"/>
                </a:moveTo>
                <a:lnTo>
                  <a:pt x="1086091" y="1066799"/>
                </a:lnTo>
                <a:lnTo>
                  <a:pt x="1879990" y="279399"/>
                </a:lnTo>
                <a:lnTo>
                  <a:pt x="1885390" y="266699"/>
                </a:lnTo>
                <a:lnTo>
                  <a:pt x="2309174" y="266699"/>
                </a:lnTo>
                <a:lnTo>
                  <a:pt x="2314574" y="279399"/>
                </a:lnTo>
                <a:lnTo>
                  <a:pt x="1525163" y="1066799"/>
                </a:lnTo>
                <a:close/>
              </a:path>
              <a:path w="2314575" h="2070100">
                <a:moveTo>
                  <a:pt x="1663697" y="1854199"/>
                </a:moveTo>
                <a:lnTo>
                  <a:pt x="1079797" y="1854199"/>
                </a:lnTo>
                <a:lnTo>
                  <a:pt x="1090614" y="1841499"/>
                </a:lnTo>
                <a:lnTo>
                  <a:pt x="1176627" y="1841499"/>
                </a:lnTo>
                <a:lnTo>
                  <a:pt x="1187286" y="1828799"/>
                </a:lnTo>
                <a:lnTo>
                  <a:pt x="1240138" y="1828799"/>
                </a:lnTo>
                <a:lnTo>
                  <a:pt x="1250606" y="1816099"/>
                </a:lnTo>
                <a:lnTo>
                  <a:pt x="1281779" y="1816099"/>
                </a:lnTo>
                <a:lnTo>
                  <a:pt x="1292084" y="1803399"/>
                </a:lnTo>
                <a:lnTo>
                  <a:pt x="1312559" y="1803399"/>
                </a:lnTo>
                <a:lnTo>
                  <a:pt x="1322723" y="1790699"/>
                </a:lnTo>
                <a:lnTo>
                  <a:pt x="1342897" y="1790699"/>
                </a:lnTo>
                <a:lnTo>
                  <a:pt x="1352905" y="1777999"/>
                </a:lnTo>
                <a:lnTo>
                  <a:pt x="1372746" y="1777999"/>
                </a:lnTo>
                <a:lnTo>
                  <a:pt x="1382580" y="1765299"/>
                </a:lnTo>
                <a:lnTo>
                  <a:pt x="1402061" y="1765299"/>
                </a:lnTo>
                <a:lnTo>
                  <a:pt x="1411704" y="1752599"/>
                </a:lnTo>
                <a:lnTo>
                  <a:pt x="1421282" y="1752599"/>
                </a:lnTo>
                <a:lnTo>
                  <a:pt x="1430792" y="1739899"/>
                </a:lnTo>
                <a:lnTo>
                  <a:pt x="1449598" y="1739899"/>
                </a:lnTo>
                <a:lnTo>
                  <a:pt x="1458893" y="1727199"/>
                </a:lnTo>
                <a:lnTo>
                  <a:pt x="1468114" y="1727199"/>
                </a:lnTo>
                <a:lnTo>
                  <a:pt x="1477257" y="1714499"/>
                </a:lnTo>
                <a:lnTo>
                  <a:pt x="1486322" y="1714499"/>
                </a:lnTo>
                <a:lnTo>
                  <a:pt x="1495308" y="1701799"/>
                </a:lnTo>
                <a:lnTo>
                  <a:pt x="1504214" y="1701799"/>
                </a:lnTo>
                <a:lnTo>
                  <a:pt x="1513035" y="1689099"/>
                </a:lnTo>
                <a:lnTo>
                  <a:pt x="1521772" y="1689099"/>
                </a:lnTo>
                <a:lnTo>
                  <a:pt x="1530424" y="1676399"/>
                </a:lnTo>
                <a:lnTo>
                  <a:pt x="1538990" y="1676399"/>
                </a:lnTo>
                <a:lnTo>
                  <a:pt x="1547464" y="1663699"/>
                </a:lnTo>
                <a:lnTo>
                  <a:pt x="1555849" y="1663699"/>
                </a:lnTo>
                <a:lnTo>
                  <a:pt x="1564143" y="1650999"/>
                </a:lnTo>
                <a:lnTo>
                  <a:pt x="1572343" y="1650999"/>
                </a:lnTo>
                <a:lnTo>
                  <a:pt x="1580447" y="1638299"/>
                </a:lnTo>
                <a:lnTo>
                  <a:pt x="1588456" y="1625599"/>
                </a:lnTo>
                <a:lnTo>
                  <a:pt x="1596368" y="1625599"/>
                </a:lnTo>
                <a:lnTo>
                  <a:pt x="1604180" y="1612899"/>
                </a:lnTo>
                <a:lnTo>
                  <a:pt x="1611892" y="1612899"/>
                </a:lnTo>
                <a:lnTo>
                  <a:pt x="1619501" y="1600199"/>
                </a:lnTo>
                <a:lnTo>
                  <a:pt x="1627009" y="1587499"/>
                </a:lnTo>
                <a:lnTo>
                  <a:pt x="1634412" y="1587499"/>
                </a:lnTo>
                <a:lnTo>
                  <a:pt x="1641708" y="1574799"/>
                </a:lnTo>
                <a:lnTo>
                  <a:pt x="1648897" y="1574799"/>
                </a:lnTo>
                <a:lnTo>
                  <a:pt x="1655980" y="1562099"/>
                </a:lnTo>
                <a:lnTo>
                  <a:pt x="1662952" y="1549399"/>
                </a:lnTo>
                <a:lnTo>
                  <a:pt x="1669813" y="1549399"/>
                </a:lnTo>
                <a:lnTo>
                  <a:pt x="1676562" y="1536699"/>
                </a:lnTo>
                <a:lnTo>
                  <a:pt x="1683199" y="1523999"/>
                </a:lnTo>
                <a:lnTo>
                  <a:pt x="1689721" y="1523999"/>
                </a:lnTo>
                <a:lnTo>
                  <a:pt x="1696127" y="1511299"/>
                </a:lnTo>
                <a:lnTo>
                  <a:pt x="1702416" y="1498599"/>
                </a:lnTo>
                <a:lnTo>
                  <a:pt x="1708589" y="1485899"/>
                </a:lnTo>
                <a:lnTo>
                  <a:pt x="1714643" y="1485899"/>
                </a:lnTo>
                <a:lnTo>
                  <a:pt x="1720576" y="1473199"/>
                </a:lnTo>
                <a:lnTo>
                  <a:pt x="1726388" y="1460499"/>
                </a:lnTo>
                <a:lnTo>
                  <a:pt x="1732079" y="1460499"/>
                </a:lnTo>
                <a:lnTo>
                  <a:pt x="1737647" y="1447799"/>
                </a:lnTo>
                <a:lnTo>
                  <a:pt x="1743090" y="1435099"/>
                </a:lnTo>
                <a:lnTo>
                  <a:pt x="1748409" y="1422399"/>
                </a:lnTo>
                <a:lnTo>
                  <a:pt x="1753602" y="1422399"/>
                </a:lnTo>
                <a:lnTo>
                  <a:pt x="1758669" y="1409699"/>
                </a:lnTo>
                <a:lnTo>
                  <a:pt x="1763608" y="1396999"/>
                </a:lnTo>
                <a:lnTo>
                  <a:pt x="1768417" y="1384299"/>
                </a:lnTo>
                <a:lnTo>
                  <a:pt x="1773099" y="1384299"/>
                </a:lnTo>
                <a:lnTo>
                  <a:pt x="1777650" y="1371599"/>
                </a:lnTo>
                <a:lnTo>
                  <a:pt x="1782069" y="1358899"/>
                </a:lnTo>
                <a:lnTo>
                  <a:pt x="1786357" y="1346199"/>
                </a:lnTo>
                <a:lnTo>
                  <a:pt x="1790513" y="1333499"/>
                </a:lnTo>
                <a:lnTo>
                  <a:pt x="1794536" y="1333499"/>
                </a:lnTo>
                <a:lnTo>
                  <a:pt x="1798424" y="1320799"/>
                </a:lnTo>
                <a:lnTo>
                  <a:pt x="1802177" y="1308099"/>
                </a:lnTo>
                <a:lnTo>
                  <a:pt x="1805796" y="1295399"/>
                </a:lnTo>
                <a:lnTo>
                  <a:pt x="1809279" y="1282699"/>
                </a:lnTo>
                <a:lnTo>
                  <a:pt x="1812625" y="1282699"/>
                </a:lnTo>
                <a:lnTo>
                  <a:pt x="1815833" y="1269999"/>
                </a:lnTo>
                <a:lnTo>
                  <a:pt x="1818905" y="1257299"/>
                </a:lnTo>
                <a:lnTo>
                  <a:pt x="1821838" y="1244599"/>
                </a:lnTo>
                <a:lnTo>
                  <a:pt x="1824632" y="1231899"/>
                </a:lnTo>
                <a:lnTo>
                  <a:pt x="1827287" y="1231899"/>
                </a:lnTo>
                <a:lnTo>
                  <a:pt x="1834412" y="1193799"/>
                </a:lnTo>
                <a:lnTo>
                  <a:pt x="1840269" y="1155699"/>
                </a:lnTo>
                <a:lnTo>
                  <a:pt x="1841937" y="1155699"/>
                </a:lnTo>
                <a:lnTo>
                  <a:pt x="1846088" y="1117599"/>
                </a:lnTo>
                <a:lnTo>
                  <a:pt x="1848140" y="1092199"/>
                </a:lnTo>
                <a:lnTo>
                  <a:pt x="1848951" y="1092199"/>
                </a:lnTo>
                <a:lnTo>
                  <a:pt x="1850523" y="1054099"/>
                </a:lnTo>
                <a:lnTo>
                  <a:pt x="1850801" y="1015999"/>
                </a:lnTo>
                <a:lnTo>
                  <a:pt x="1850606" y="1015999"/>
                </a:lnTo>
                <a:lnTo>
                  <a:pt x="1850268" y="1003299"/>
                </a:lnTo>
                <a:lnTo>
                  <a:pt x="1848389" y="965199"/>
                </a:lnTo>
                <a:lnTo>
                  <a:pt x="1846419" y="939799"/>
                </a:lnTo>
                <a:lnTo>
                  <a:pt x="1845219" y="939799"/>
                </a:lnTo>
                <a:lnTo>
                  <a:pt x="1843877" y="927099"/>
                </a:lnTo>
                <a:lnTo>
                  <a:pt x="1842392" y="914399"/>
                </a:lnTo>
                <a:lnTo>
                  <a:pt x="1840764" y="901699"/>
                </a:lnTo>
                <a:lnTo>
                  <a:pt x="1838994" y="888999"/>
                </a:lnTo>
                <a:lnTo>
                  <a:pt x="1837083" y="876299"/>
                </a:lnTo>
                <a:lnTo>
                  <a:pt x="1835030" y="876299"/>
                </a:lnTo>
                <a:lnTo>
                  <a:pt x="1832836" y="863599"/>
                </a:lnTo>
                <a:lnTo>
                  <a:pt x="1830502" y="850899"/>
                </a:lnTo>
                <a:lnTo>
                  <a:pt x="1828027" y="838199"/>
                </a:lnTo>
                <a:lnTo>
                  <a:pt x="1825412" y="825499"/>
                </a:lnTo>
                <a:lnTo>
                  <a:pt x="1998542" y="647699"/>
                </a:lnTo>
                <a:lnTo>
                  <a:pt x="2015142" y="698499"/>
                </a:lnTo>
                <a:lnTo>
                  <a:pt x="2029523" y="749299"/>
                </a:lnTo>
                <a:lnTo>
                  <a:pt x="2041687" y="787399"/>
                </a:lnTo>
                <a:lnTo>
                  <a:pt x="2051632" y="838199"/>
                </a:lnTo>
                <a:lnTo>
                  <a:pt x="2059358" y="888999"/>
                </a:lnTo>
                <a:lnTo>
                  <a:pt x="2064867" y="939799"/>
                </a:lnTo>
                <a:lnTo>
                  <a:pt x="2068157" y="977899"/>
                </a:lnTo>
                <a:lnTo>
                  <a:pt x="2069229" y="1028699"/>
                </a:lnTo>
                <a:lnTo>
                  <a:pt x="2068103" y="1079499"/>
                </a:lnTo>
                <a:lnTo>
                  <a:pt x="2064758" y="1130299"/>
                </a:lnTo>
                <a:lnTo>
                  <a:pt x="2059244" y="1181099"/>
                </a:lnTo>
                <a:lnTo>
                  <a:pt x="2051610" y="1219199"/>
                </a:lnTo>
                <a:lnTo>
                  <a:pt x="2041906" y="1269999"/>
                </a:lnTo>
                <a:lnTo>
                  <a:pt x="2030181" y="1320799"/>
                </a:lnTo>
                <a:lnTo>
                  <a:pt x="2016486" y="1358899"/>
                </a:lnTo>
                <a:lnTo>
                  <a:pt x="2000870" y="1396999"/>
                </a:lnTo>
                <a:lnTo>
                  <a:pt x="1983383" y="1447799"/>
                </a:lnTo>
                <a:lnTo>
                  <a:pt x="1964075" y="1485899"/>
                </a:lnTo>
                <a:lnTo>
                  <a:pt x="1942994" y="1523999"/>
                </a:lnTo>
                <a:lnTo>
                  <a:pt x="1920191" y="1562099"/>
                </a:lnTo>
                <a:lnTo>
                  <a:pt x="1895716" y="1600199"/>
                </a:lnTo>
                <a:lnTo>
                  <a:pt x="1869618" y="1638299"/>
                </a:lnTo>
                <a:lnTo>
                  <a:pt x="1841946" y="1676399"/>
                </a:lnTo>
                <a:lnTo>
                  <a:pt x="1812751" y="1714499"/>
                </a:lnTo>
                <a:lnTo>
                  <a:pt x="1782083" y="1752599"/>
                </a:lnTo>
                <a:lnTo>
                  <a:pt x="1749990" y="1777999"/>
                </a:lnTo>
                <a:lnTo>
                  <a:pt x="1716522" y="1816099"/>
                </a:lnTo>
                <a:lnTo>
                  <a:pt x="1681730" y="1841499"/>
                </a:lnTo>
                <a:lnTo>
                  <a:pt x="1663697" y="1854199"/>
                </a:lnTo>
                <a:close/>
              </a:path>
              <a:path w="2314575" h="2070100">
                <a:moveTo>
                  <a:pt x="710309" y="749299"/>
                </a:moveTo>
                <a:lnTo>
                  <a:pt x="531923" y="749299"/>
                </a:lnTo>
                <a:lnTo>
                  <a:pt x="539167" y="736599"/>
                </a:lnTo>
                <a:lnTo>
                  <a:pt x="703064" y="736599"/>
                </a:lnTo>
                <a:lnTo>
                  <a:pt x="710309" y="749299"/>
                </a:lnTo>
                <a:close/>
              </a:path>
              <a:path w="2314575" h="2070100">
                <a:moveTo>
                  <a:pt x="745633" y="761999"/>
                </a:moveTo>
                <a:lnTo>
                  <a:pt x="496599" y="761999"/>
                </a:lnTo>
                <a:lnTo>
                  <a:pt x="503532" y="749299"/>
                </a:lnTo>
                <a:lnTo>
                  <a:pt x="738699" y="749299"/>
                </a:lnTo>
                <a:lnTo>
                  <a:pt x="745633" y="761999"/>
                </a:lnTo>
                <a:close/>
              </a:path>
              <a:path w="2314575" h="2070100">
                <a:moveTo>
                  <a:pt x="772567" y="774699"/>
                </a:moveTo>
                <a:lnTo>
                  <a:pt x="469665" y="774699"/>
                </a:lnTo>
                <a:lnTo>
                  <a:pt x="476273" y="761999"/>
                </a:lnTo>
                <a:lnTo>
                  <a:pt x="765958" y="761999"/>
                </a:lnTo>
                <a:lnTo>
                  <a:pt x="772567" y="774699"/>
                </a:lnTo>
                <a:close/>
              </a:path>
              <a:path w="2314575" h="2070100">
                <a:moveTo>
                  <a:pt x="791822" y="787399"/>
                </a:moveTo>
                <a:lnTo>
                  <a:pt x="450410" y="787399"/>
                </a:lnTo>
                <a:lnTo>
                  <a:pt x="456733" y="774699"/>
                </a:lnTo>
                <a:lnTo>
                  <a:pt x="785499" y="774699"/>
                </a:lnTo>
                <a:lnTo>
                  <a:pt x="791822" y="787399"/>
                </a:lnTo>
                <a:close/>
              </a:path>
              <a:path w="2314575" h="2070100">
                <a:moveTo>
                  <a:pt x="810152" y="800099"/>
                </a:moveTo>
                <a:lnTo>
                  <a:pt x="432079" y="800099"/>
                </a:lnTo>
                <a:lnTo>
                  <a:pt x="438079" y="787399"/>
                </a:lnTo>
                <a:lnTo>
                  <a:pt x="804152" y="787399"/>
                </a:lnTo>
                <a:lnTo>
                  <a:pt x="810152" y="800099"/>
                </a:lnTo>
                <a:close/>
              </a:path>
              <a:path w="2314575" h="2070100">
                <a:moveTo>
                  <a:pt x="827462" y="812799"/>
                </a:moveTo>
                <a:lnTo>
                  <a:pt x="414769" y="812799"/>
                </a:lnTo>
                <a:lnTo>
                  <a:pt x="420417" y="800099"/>
                </a:lnTo>
                <a:lnTo>
                  <a:pt x="821814" y="800099"/>
                </a:lnTo>
                <a:lnTo>
                  <a:pt x="827462" y="812799"/>
                </a:lnTo>
                <a:close/>
              </a:path>
              <a:path w="2314575" h="2070100">
                <a:moveTo>
                  <a:pt x="1130457" y="1460499"/>
                </a:moveTo>
                <a:lnTo>
                  <a:pt x="1041447" y="1460499"/>
                </a:lnTo>
                <a:lnTo>
                  <a:pt x="868659" y="1282699"/>
                </a:lnTo>
                <a:lnTo>
                  <a:pt x="403847" y="825499"/>
                </a:lnTo>
                <a:lnTo>
                  <a:pt x="409246" y="812799"/>
                </a:lnTo>
                <a:lnTo>
                  <a:pt x="832986" y="812799"/>
                </a:lnTo>
                <a:lnTo>
                  <a:pt x="838385" y="825499"/>
                </a:lnTo>
                <a:lnTo>
                  <a:pt x="1086091" y="1066799"/>
                </a:lnTo>
                <a:lnTo>
                  <a:pt x="1525163" y="1066799"/>
                </a:lnTo>
                <a:lnTo>
                  <a:pt x="1130457" y="1460499"/>
                </a:lnTo>
                <a:close/>
              </a:path>
              <a:path w="2314575" h="2070100">
                <a:moveTo>
                  <a:pt x="1119697" y="1473199"/>
                </a:moveTo>
                <a:lnTo>
                  <a:pt x="1052207" y="1473199"/>
                </a:lnTo>
                <a:lnTo>
                  <a:pt x="1044850" y="1460499"/>
                </a:lnTo>
                <a:lnTo>
                  <a:pt x="1127053" y="1460499"/>
                </a:lnTo>
                <a:lnTo>
                  <a:pt x="1119697" y="1473199"/>
                </a:lnTo>
                <a:close/>
              </a:path>
              <a:path w="2314575" h="2070100">
                <a:moveTo>
                  <a:pt x="1131485" y="2070099"/>
                </a:moveTo>
                <a:lnTo>
                  <a:pt x="937836" y="2070099"/>
                </a:lnTo>
                <a:lnTo>
                  <a:pt x="890342" y="2057399"/>
                </a:lnTo>
                <a:lnTo>
                  <a:pt x="1178978" y="2057399"/>
                </a:lnTo>
                <a:lnTo>
                  <a:pt x="1131485" y="2070099"/>
                </a:lnTo>
                <a:close/>
              </a:path>
            </a:pathLst>
          </a:custGeom>
          <a:solidFill>
            <a:srgbClr val="00BE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15"/>
          <p:cNvGrpSpPr/>
          <p:nvPr/>
        </p:nvGrpSpPr>
        <p:grpSpPr>
          <a:xfrm>
            <a:off x="172537" y="2414730"/>
            <a:ext cx="1080000" cy="900000"/>
            <a:chOff x="823559" y="6365582"/>
            <a:chExt cx="2026920" cy="2026920"/>
          </a:xfrm>
        </p:grpSpPr>
        <p:sp>
          <p:nvSpPr>
            <p:cNvPr id="21" name="object 16"/>
            <p:cNvSpPr/>
            <p:nvPr/>
          </p:nvSpPr>
          <p:spPr>
            <a:xfrm>
              <a:off x="823559" y="6365582"/>
              <a:ext cx="2026920" cy="2026920"/>
            </a:xfrm>
            <a:custGeom>
              <a:avLst/>
              <a:gdLst/>
              <a:ahLst/>
              <a:cxnLst/>
              <a:rect l="l" t="t" r="r" b="b"/>
              <a:pathLst>
                <a:path w="2026920" h="2026920">
                  <a:moveTo>
                    <a:pt x="1013261" y="2026491"/>
                  </a:moveTo>
                  <a:lnTo>
                    <a:pt x="965562" y="2025388"/>
                  </a:lnTo>
                  <a:lnTo>
                    <a:pt x="918430" y="2022112"/>
                  </a:lnTo>
                  <a:lnTo>
                    <a:pt x="871915" y="2016711"/>
                  </a:lnTo>
                  <a:lnTo>
                    <a:pt x="826064" y="2009235"/>
                  </a:lnTo>
                  <a:lnTo>
                    <a:pt x="780928" y="1999730"/>
                  </a:lnTo>
                  <a:lnTo>
                    <a:pt x="736553" y="1988248"/>
                  </a:lnTo>
                  <a:lnTo>
                    <a:pt x="692990" y="1974835"/>
                  </a:lnTo>
                  <a:lnTo>
                    <a:pt x="650286" y="1959541"/>
                  </a:lnTo>
                  <a:lnTo>
                    <a:pt x="608490" y="1942414"/>
                  </a:lnTo>
                  <a:lnTo>
                    <a:pt x="567652" y="1923504"/>
                  </a:lnTo>
                  <a:lnTo>
                    <a:pt x="527819" y="1902858"/>
                  </a:lnTo>
                  <a:lnTo>
                    <a:pt x="489040" y="1880525"/>
                  </a:lnTo>
                  <a:lnTo>
                    <a:pt x="451364" y="1856554"/>
                  </a:lnTo>
                  <a:lnTo>
                    <a:pt x="414839" y="1830994"/>
                  </a:lnTo>
                  <a:lnTo>
                    <a:pt x="379515" y="1803893"/>
                  </a:lnTo>
                  <a:lnTo>
                    <a:pt x="345440" y="1775300"/>
                  </a:lnTo>
                  <a:lnTo>
                    <a:pt x="312662" y="1745264"/>
                  </a:lnTo>
                  <a:lnTo>
                    <a:pt x="281230" y="1713833"/>
                  </a:lnTo>
                  <a:lnTo>
                    <a:pt x="251193" y="1681056"/>
                  </a:lnTo>
                  <a:lnTo>
                    <a:pt x="222600" y="1646981"/>
                  </a:lnTo>
                  <a:lnTo>
                    <a:pt x="195498" y="1611658"/>
                  </a:lnTo>
                  <a:lnTo>
                    <a:pt x="169938" y="1575135"/>
                  </a:lnTo>
                  <a:lnTo>
                    <a:pt x="145967" y="1537460"/>
                  </a:lnTo>
                  <a:lnTo>
                    <a:pt x="123634" y="1498682"/>
                  </a:lnTo>
                  <a:lnTo>
                    <a:pt x="102988" y="1458850"/>
                  </a:lnTo>
                  <a:lnTo>
                    <a:pt x="84077" y="1418013"/>
                  </a:lnTo>
                  <a:lnTo>
                    <a:pt x="66950" y="1376219"/>
                  </a:lnTo>
                  <a:lnTo>
                    <a:pt x="51656" y="1333517"/>
                  </a:lnTo>
                  <a:lnTo>
                    <a:pt x="38243" y="1289955"/>
                  </a:lnTo>
                  <a:lnTo>
                    <a:pt x="26760" y="1245583"/>
                  </a:lnTo>
                  <a:lnTo>
                    <a:pt x="17256" y="1200448"/>
                  </a:lnTo>
                  <a:lnTo>
                    <a:pt x="9779" y="1154600"/>
                  </a:lnTo>
                  <a:lnTo>
                    <a:pt x="4379" y="1108087"/>
                  </a:lnTo>
                  <a:lnTo>
                    <a:pt x="1102" y="1060958"/>
                  </a:lnTo>
                  <a:lnTo>
                    <a:pt x="0" y="1013261"/>
                  </a:lnTo>
                  <a:lnTo>
                    <a:pt x="1102" y="965562"/>
                  </a:lnTo>
                  <a:lnTo>
                    <a:pt x="4379" y="918430"/>
                  </a:lnTo>
                  <a:lnTo>
                    <a:pt x="9779" y="871915"/>
                  </a:lnTo>
                  <a:lnTo>
                    <a:pt x="17256" y="826064"/>
                  </a:lnTo>
                  <a:lnTo>
                    <a:pt x="26760" y="780928"/>
                  </a:lnTo>
                  <a:lnTo>
                    <a:pt x="38243" y="736553"/>
                  </a:lnTo>
                  <a:lnTo>
                    <a:pt x="51656" y="692990"/>
                  </a:lnTo>
                  <a:lnTo>
                    <a:pt x="66950" y="650286"/>
                  </a:lnTo>
                  <a:lnTo>
                    <a:pt x="84077" y="608490"/>
                  </a:lnTo>
                  <a:lnTo>
                    <a:pt x="102988" y="567652"/>
                  </a:lnTo>
                  <a:lnTo>
                    <a:pt x="123634" y="527819"/>
                  </a:lnTo>
                  <a:lnTo>
                    <a:pt x="145967" y="489040"/>
                  </a:lnTo>
                  <a:lnTo>
                    <a:pt x="169938" y="451364"/>
                  </a:lnTo>
                  <a:lnTo>
                    <a:pt x="195498" y="414839"/>
                  </a:lnTo>
                  <a:lnTo>
                    <a:pt x="222600" y="379515"/>
                  </a:lnTo>
                  <a:lnTo>
                    <a:pt x="251193" y="345440"/>
                  </a:lnTo>
                  <a:lnTo>
                    <a:pt x="281230" y="312662"/>
                  </a:lnTo>
                  <a:lnTo>
                    <a:pt x="312662" y="281230"/>
                  </a:lnTo>
                  <a:lnTo>
                    <a:pt x="345440" y="251193"/>
                  </a:lnTo>
                  <a:lnTo>
                    <a:pt x="379515" y="222600"/>
                  </a:lnTo>
                  <a:lnTo>
                    <a:pt x="414839" y="195498"/>
                  </a:lnTo>
                  <a:lnTo>
                    <a:pt x="451364" y="169938"/>
                  </a:lnTo>
                  <a:lnTo>
                    <a:pt x="489040" y="145967"/>
                  </a:lnTo>
                  <a:lnTo>
                    <a:pt x="527819" y="123634"/>
                  </a:lnTo>
                  <a:lnTo>
                    <a:pt x="567652" y="102988"/>
                  </a:lnTo>
                  <a:lnTo>
                    <a:pt x="608490" y="84077"/>
                  </a:lnTo>
                  <a:lnTo>
                    <a:pt x="650286" y="66950"/>
                  </a:lnTo>
                  <a:lnTo>
                    <a:pt x="692990" y="51656"/>
                  </a:lnTo>
                  <a:lnTo>
                    <a:pt x="736553" y="38243"/>
                  </a:lnTo>
                  <a:lnTo>
                    <a:pt x="780928" y="26760"/>
                  </a:lnTo>
                  <a:lnTo>
                    <a:pt x="826064" y="17256"/>
                  </a:lnTo>
                  <a:lnTo>
                    <a:pt x="871915" y="9779"/>
                  </a:lnTo>
                  <a:lnTo>
                    <a:pt x="918430" y="4379"/>
                  </a:lnTo>
                  <a:lnTo>
                    <a:pt x="965562" y="1102"/>
                  </a:lnTo>
                  <a:lnTo>
                    <a:pt x="1013261" y="0"/>
                  </a:lnTo>
                  <a:lnTo>
                    <a:pt x="1060958" y="1102"/>
                  </a:lnTo>
                  <a:lnTo>
                    <a:pt x="1108087" y="4379"/>
                  </a:lnTo>
                  <a:lnTo>
                    <a:pt x="1154600" y="9779"/>
                  </a:lnTo>
                  <a:lnTo>
                    <a:pt x="1200448" y="17256"/>
                  </a:lnTo>
                  <a:lnTo>
                    <a:pt x="1245583" y="26760"/>
                  </a:lnTo>
                  <a:lnTo>
                    <a:pt x="1289955" y="38243"/>
                  </a:lnTo>
                  <a:lnTo>
                    <a:pt x="1333517" y="51656"/>
                  </a:lnTo>
                  <a:lnTo>
                    <a:pt x="1376219" y="66950"/>
                  </a:lnTo>
                  <a:lnTo>
                    <a:pt x="1418013" y="84077"/>
                  </a:lnTo>
                  <a:lnTo>
                    <a:pt x="1458850" y="102988"/>
                  </a:lnTo>
                  <a:lnTo>
                    <a:pt x="1498682" y="123634"/>
                  </a:lnTo>
                  <a:lnTo>
                    <a:pt x="1537460" y="145967"/>
                  </a:lnTo>
                  <a:lnTo>
                    <a:pt x="1575135" y="169938"/>
                  </a:lnTo>
                  <a:lnTo>
                    <a:pt x="1611658" y="195498"/>
                  </a:lnTo>
                  <a:lnTo>
                    <a:pt x="1646981" y="222600"/>
                  </a:lnTo>
                  <a:lnTo>
                    <a:pt x="1681056" y="251193"/>
                  </a:lnTo>
                  <a:lnTo>
                    <a:pt x="1713833" y="281230"/>
                  </a:lnTo>
                  <a:lnTo>
                    <a:pt x="1745264" y="312662"/>
                  </a:lnTo>
                  <a:lnTo>
                    <a:pt x="1775300" y="345440"/>
                  </a:lnTo>
                  <a:lnTo>
                    <a:pt x="1803893" y="379515"/>
                  </a:lnTo>
                  <a:lnTo>
                    <a:pt x="1830994" y="414839"/>
                  </a:lnTo>
                  <a:lnTo>
                    <a:pt x="1856554" y="451364"/>
                  </a:lnTo>
                  <a:lnTo>
                    <a:pt x="1880525" y="489040"/>
                  </a:lnTo>
                  <a:lnTo>
                    <a:pt x="1902858" y="527819"/>
                  </a:lnTo>
                  <a:lnTo>
                    <a:pt x="1923504" y="567652"/>
                  </a:lnTo>
                  <a:lnTo>
                    <a:pt x="1942414" y="608490"/>
                  </a:lnTo>
                  <a:lnTo>
                    <a:pt x="1959541" y="650286"/>
                  </a:lnTo>
                  <a:lnTo>
                    <a:pt x="1974835" y="692990"/>
                  </a:lnTo>
                  <a:lnTo>
                    <a:pt x="1988248" y="736553"/>
                  </a:lnTo>
                  <a:lnTo>
                    <a:pt x="1999731" y="780928"/>
                  </a:lnTo>
                  <a:lnTo>
                    <a:pt x="2009235" y="826064"/>
                  </a:lnTo>
                  <a:lnTo>
                    <a:pt x="2016711" y="871915"/>
                  </a:lnTo>
                  <a:lnTo>
                    <a:pt x="2022112" y="918430"/>
                  </a:lnTo>
                  <a:lnTo>
                    <a:pt x="2025388" y="965562"/>
                  </a:lnTo>
                  <a:lnTo>
                    <a:pt x="2026491" y="1013261"/>
                  </a:lnTo>
                  <a:lnTo>
                    <a:pt x="2025388" y="1060958"/>
                  </a:lnTo>
                  <a:lnTo>
                    <a:pt x="2022112" y="1108087"/>
                  </a:lnTo>
                  <a:lnTo>
                    <a:pt x="2016711" y="1154600"/>
                  </a:lnTo>
                  <a:lnTo>
                    <a:pt x="2009235" y="1200448"/>
                  </a:lnTo>
                  <a:lnTo>
                    <a:pt x="1999731" y="1245583"/>
                  </a:lnTo>
                  <a:lnTo>
                    <a:pt x="1988248" y="1289955"/>
                  </a:lnTo>
                  <a:lnTo>
                    <a:pt x="1974835" y="1333517"/>
                  </a:lnTo>
                  <a:lnTo>
                    <a:pt x="1959541" y="1376219"/>
                  </a:lnTo>
                  <a:lnTo>
                    <a:pt x="1942414" y="1418013"/>
                  </a:lnTo>
                  <a:lnTo>
                    <a:pt x="1923504" y="1458850"/>
                  </a:lnTo>
                  <a:lnTo>
                    <a:pt x="1902858" y="1498682"/>
                  </a:lnTo>
                  <a:lnTo>
                    <a:pt x="1880525" y="1537460"/>
                  </a:lnTo>
                  <a:lnTo>
                    <a:pt x="1856554" y="1575135"/>
                  </a:lnTo>
                  <a:lnTo>
                    <a:pt x="1830994" y="1611658"/>
                  </a:lnTo>
                  <a:lnTo>
                    <a:pt x="1803893" y="1646981"/>
                  </a:lnTo>
                  <a:lnTo>
                    <a:pt x="1775300" y="1681056"/>
                  </a:lnTo>
                  <a:lnTo>
                    <a:pt x="1745264" y="1713833"/>
                  </a:lnTo>
                  <a:lnTo>
                    <a:pt x="1713833" y="1745264"/>
                  </a:lnTo>
                  <a:lnTo>
                    <a:pt x="1681056" y="1775300"/>
                  </a:lnTo>
                  <a:lnTo>
                    <a:pt x="1646981" y="1803893"/>
                  </a:lnTo>
                  <a:lnTo>
                    <a:pt x="1611658" y="1830994"/>
                  </a:lnTo>
                  <a:lnTo>
                    <a:pt x="1575135" y="1856554"/>
                  </a:lnTo>
                  <a:lnTo>
                    <a:pt x="1537460" y="1880525"/>
                  </a:lnTo>
                  <a:lnTo>
                    <a:pt x="1498682" y="1902858"/>
                  </a:lnTo>
                  <a:lnTo>
                    <a:pt x="1458850" y="1923504"/>
                  </a:lnTo>
                  <a:lnTo>
                    <a:pt x="1418013" y="1942414"/>
                  </a:lnTo>
                  <a:lnTo>
                    <a:pt x="1376219" y="1959541"/>
                  </a:lnTo>
                  <a:lnTo>
                    <a:pt x="1333517" y="1974835"/>
                  </a:lnTo>
                  <a:lnTo>
                    <a:pt x="1289955" y="1988248"/>
                  </a:lnTo>
                  <a:lnTo>
                    <a:pt x="1245583" y="1999730"/>
                  </a:lnTo>
                  <a:lnTo>
                    <a:pt x="1200448" y="2009235"/>
                  </a:lnTo>
                  <a:lnTo>
                    <a:pt x="1154600" y="2016711"/>
                  </a:lnTo>
                  <a:lnTo>
                    <a:pt x="1108087" y="2022112"/>
                  </a:lnTo>
                  <a:lnTo>
                    <a:pt x="1060958" y="2025388"/>
                  </a:lnTo>
                  <a:lnTo>
                    <a:pt x="1013261" y="2026491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1369763" y="6911786"/>
              <a:ext cx="934085" cy="934085"/>
            </a:xfrm>
            <a:custGeom>
              <a:avLst/>
              <a:gdLst/>
              <a:ahLst/>
              <a:cxnLst/>
              <a:rect l="l" t="t" r="r" b="b"/>
              <a:pathLst>
                <a:path w="934085" h="934084">
                  <a:moveTo>
                    <a:pt x="824252" y="934083"/>
                  </a:moveTo>
                  <a:lnTo>
                    <a:pt x="467057" y="576888"/>
                  </a:lnTo>
                  <a:lnTo>
                    <a:pt x="109831" y="934083"/>
                  </a:lnTo>
                  <a:lnTo>
                    <a:pt x="0" y="824252"/>
                  </a:lnTo>
                  <a:lnTo>
                    <a:pt x="357226" y="467057"/>
                  </a:lnTo>
                  <a:lnTo>
                    <a:pt x="0" y="109831"/>
                  </a:lnTo>
                  <a:lnTo>
                    <a:pt x="109831" y="0"/>
                  </a:lnTo>
                  <a:lnTo>
                    <a:pt x="467057" y="357226"/>
                  </a:lnTo>
                  <a:lnTo>
                    <a:pt x="824252" y="0"/>
                  </a:lnTo>
                  <a:lnTo>
                    <a:pt x="934083" y="109831"/>
                  </a:lnTo>
                  <a:lnTo>
                    <a:pt x="576888" y="467057"/>
                  </a:lnTo>
                  <a:lnTo>
                    <a:pt x="934083" y="824252"/>
                  </a:lnTo>
                  <a:lnTo>
                    <a:pt x="824252" y="934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118646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891" y="2489516"/>
            <a:ext cx="370955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1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8998" t="39597" r="14178" b="42615"/>
          <a:stretch/>
        </p:blipFill>
        <p:spPr>
          <a:xfrm>
            <a:off x="200890" y="2873050"/>
            <a:ext cx="8598539" cy="1837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891" y="4710545"/>
            <a:ext cx="370955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2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61054" y="4353791"/>
            <a:ext cx="842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61054" y="4658591"/>
            <a:ext cx="1161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38192" t="36098" r="13701" b="55692"/>
          <a:stretch/>
        </p:blipFill>
        <p:spPr>
          <a:xfrm>
            <a:off x="87502" y="1504404"/>
            <a:ext cx="8920847" cy="85640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261054" y="2098535"/>
            <a:ext cx="1377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307127" y="2098535"/>
            <a:ext cx="1188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483281" y="2098535"/>
            <a:ext cx="232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90300" y="2382982"/>
            <a:ext cx="97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354237" y="187918"/>
            <a:ext cx="5943601" cy="5056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69517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237" y="187918"/>
            <a:ext cx="5943601" cy="5056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6"/>
          <p:cNvGrpSpPr/>
          <p:nvPr/>
        </p:nvGrpSpPr>
        <p:grpSpPr>
          <a:xfrm>
            <a:off x="9314597" y="-2920621"/>
            <a:ext cx="2866338" cy="7499445"/>
            <a:chOff x="8222923" y="0"/>
            <a:chExt cx="10065385" cy="10287000"/>
          </a:xfrm>
        </p:grpSpPr>
        <p:sp>
          <p:nvSpPr>
            <p:cNvPr id="4" name="object 7"/>
            <p:cNvSpPr/>
            <p:nvPr/>
          </p:nvSpPr>
          <p:spPr>
            <a:xfrm>
              <a:off x="8222923" y="1423618"/>
              <a:ext cx="8888730" cy="0"/>
            </a:xfrm>
            <a:custGeom>
              <a:avLst/>
              <a:gdLst/>
              <a:ahLst/>
              <a:cxnLst/>
              <a:rect l="l" t="t" r="r" b="b"/>
              <a:pathLst>
                <a:path w="8888730">
                  <a:moveTo>
                    <a:pt x="0" y="0"/>
                  </a:moveTo>
                  <a:lnTo>
                    <a:pt x="8888130" y="0"/>
                  </a:lnTo>
                </a:path>
              </a:pathLst>
            </a:custGeom>
            <a:ln w="38099">
              <a:solidFill>
                <a:srgbClr val="FFB32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71206" y="5142383"/>
              <a:ext cx="6716793" cy="5144616"/>
            </a:xfrm>
            <a:prstGeom prst="rect">
              <a:avLst/>
            </a:prstGeom>
          </p:spPr>
        </p:pic>
        <p:pic>
          <p:nvPicPr>
            <p:cNvPr id="6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24756" y="0"/>
              <a:ext cx="2963243" cy="7120726"/>
            </a:xfrm>
            <a:prstGeom prst="rect">
              <a:avLst/>
            </a:prstGeom>
          </p:spPr>
        </p:pic>
        <p:pic>
          <p:nvPicPr>
            <p:cNvPr id="7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2155" y="4301085"/>
              <a:ext cx="180975" cy="180974"/>
            </a:xfrm>
            <a:prstGeom prst="rect">
              <a:avLst/>
            </a:prstGeom>
          </p:spPr>
        </p:pic>
        <p:pic>
          <p:nvPicPr>
            <p:cNvPr id="8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2155" y="5148810"/>
              <a:ext cx="180975" cy="180974"/>
            </a:xfrm>
            <a:prstGeom prst="rect">
              <a:avLst/>
            </a:prstGeom>
          </p:spPr>
        </p:pic>
        <p:pic>
          <p:nvPicPr>
            <p:cNvPr id="9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2155" y="5996535"/>
              <a:ext cx="180975" cy="180974"/>
            </a:xfrm>
            <a:prstGeom prst="rect">
              <a:avLst/>
            </a:prstGeom>
          </p:spPr>
        </p:pic>
        <p:pic>
          <p:nvPicPr>
            <p:cNvPr id="10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2155" y="6844260"/>
              <a:ext cx="180975" cy="180974"/>
            </a:xfrm>
            <a:prstGeom prst="rect">
              <a:avLst/>
            </a:prstGeom>
          </p:spPr>
        </p:pic>
        <p:pic>
          <p:nvPicPr>
            <p:cNvPr id="11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2155" y="7691985"/>
              <a:ext cx="180975" cy="180974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68312" y="1950293"/>
            <a:ext cx="299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err="1"/>
              <a:t>Об’єктами</a:t>
            </a:r>
            <a:r>
              <a:rPr lang="ru-RU" sz="1800" b="1" dirty="0"/>
              <a:t> </a:t>
            </a:r>
            <a:r>
              <a:rPr lang="ru-RU" sz="1800" b="1" dirty="0" err="1"/>
              <a:t>оц</a:t>
            </a:r>
            <a:r>
              <a:rPr lang="en-US" sz="1800" b="1" dirty="0"/>
              <a:t>ı</a:t>
            </a:r>
            <a:r>
              <a:rPr lang="ru-RU" sz="1800" b="1" dirty="0" err="1"/>
              <a:t>нювання</a:t>
            </a:r>
            <a:r>
              <a:rPr lang="ru-RU" sz="1800" b="1" dirty="0"/>
              <a:t> є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8651" y="2410133"/>
            <a:ext cx="25657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/>
              <a:t>результати</a:t>
            </a:r>
            <a:r>
              <a:rPr lang="ru-RU" sz="1800" dirty="0"/>
              <a:t> </a:t>
            </a:r>
            <a:r>
              <a:rPr lang="ru-RU" sz="1800" dirty="0" err="1"/>
              <a:t>навчання</a:t>
            </a:r>
            <a:r>
              <a:rPr lang="ru-RU" sz="1800" dirty="0"/>
              <a:t>  </a:t>
            </a:r>
            <a:r>
              <a:rPr lang="ru-RU" sz="1800" dirty="0" err="1"/>
              <a:t>учнıв</a:t>
            </a:r>
            <a:r>
              <a:rPr lang="ru-RU" sz="1800" dirty="0"/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 err="1" smtClean="0"/>
              <a:t>Знання</a:t>
            </a:r>
            <a:endParaRPr lang="ru-RU" sz="1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 err="1" smtClean="0"/>
              <a:t>Вміння</a:t>
            </a:r>
            <a:endParaRPr lang="ru-RU" sz="1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 err="1" smtClean="0"/>
              <a:t>Навички</a:t>
            </a:r>
            <a:endParaRPr lang="ru-RU" sz="1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 err="1" smtClean="0"/>
              <a:t>Ставлення</a:t>
            </a:r>
            <a:endParaRPr lang="ru-RU" sz="1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 err="1" smtClean="0"/>
              <a:t>Цінності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95933" y="1297093"/>
            <a:ext cx="58002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Правила і </a:t>
            </a:r>
            <a:r>
              <a:rPr lang="ru-RU" sz="1800" b="1" dirty="0" err="1"/>
              <a:t>процедури</a:t>
            </a:r>
            <a:endParaRPr lang="ru-RU" sz="18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 err="1"/>
              <a:t>Визначення</a:t>
            </a:r>
            <a:r>
              <a:rPr lang="ru-RU" sz="1800" dirty="0"/>
              <a:t> форм </a:t>
            </a:r>
            <a:r>
              <a:rPr lang="ru-RU" sz="1800" dirty="0" err="1"/>
              <a:t>оцінювання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планування</a:t>
            </a:r>
            <a:r>
              <a:rPr lang="ru-RU" sz="1800" dirty="0"/>
              <a:t> на семестр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 err="1"/>
              <a:t>Об’єктивні</a:t>
            </a:r>
            <a:r>
              <a:rPr lang="ru-RU" sz="1800" dirty="0"/>
              <a:t> та </a:t>
            </a:r>
            <a:r>
              <a:rPr lang="ru-RU" sz="1800" dirty="0" err="1"/>
              <a:t>зрозумілі</a:t>
            </a:r>
            <a:r>
              <a:rPr lang="ru-RU" sz="1800" dirty="0"/>
              <a:t> для </a:t>
            </a:r>
            <a:r>
              <a:rPr lang="ru-RU" sz="1800" dirty="0" err="1"/>
              <a:t>учнів</a:t>
            </a:r>
            <a:r>
              <a:rPr lang="ru-RU" sz="1800" dirty="0"/>
              <a:t> </a:t>
            </a:r>
            <a:r>
              <a:rPr lang="ru-RU" sz="1800" dirty="0" err="1"/>
              <a:t>цілі</a:t>
            </a:r>
            <a:r>
              <a:rPr lang="ru-RU" sz="1800" dirty="0"/>
              <a:t> на </a:t>
            </a:r>
            <a:r>
              <a:rPr lang="ru-RU" sz="1800" dirty="0" err="1"/>
              <a:t>основі</a:t>
            </a:r>
            <a:r>
              <a:rPr lang="ru-RU" sz="1800" dirty="0"/>
              <a:t> </a:t>
            </a:r>
            <a:r>
              <a:rPr lang="ru-RU" sz="1800" dirty="0" err="1"/>
              <a:t>обов’язкових</a:t>
            </a:r>
            <a:r>
              <a:rPr lang="ru-RU" sz="1800" dirty="0"/>
              <a:t> / </a:t>
            </a:r>
            <a:r>
              <a:rPr lang="ru-RU" sz="1800" dirty="0" err="1"/>
              <a:t>очікуваних</a:t>
            </a:r>
            <a:r>
              <a:rPr lang="ru-RU" sz="1800" dirty="0"/>
              <a:t> </a:t>
            </a:r>
            <a:r>
              <a:rPr lang="ru-RU" sz="1800" dirty="0" err="1"/>
              <a:t>результатів</a:t>
            </a:r>
            <a:endParaRPr lang="ru-RU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 err="1"/>
              <a:t>Ознайомлення</a:t>
            </a:r>
            <a:r>
              <a:rPr lang="ru-RU" sz="1800" dirty="0"/>
              <a:t> </a:t>
            </a:r>
            <a:r>
              <a:rPr lang="ru-RU" sz="1800" dirty="0" err="1"/>
              <a:t>учнів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критеріями</a:t>
            </a:r>
            <a:r>
              <a:rPr lang="ru-RU" sz="1800" dirty="0"/>
              <a:t> та </a:t>
            </a:r>
            <a:r>
              <a:rPr lang="ru-RU" sz="1800" dirty="0" err="1"/>
              <a:t>засобами</a:t>
            </a:r>
            <a:r>
              <a:rPr lang="ru-RU" sz="1800" dirty="0"/>
              <a:t> </a:t>
            </a:r>
            <a:r>
              <a:rPr lang="ru-RU" sz="1800" dirty="0" err="1"/>
              <a:t>оцінювання</a:t>
            </a:r>
            <a:endParaRPr lang="ru-RU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 err="1"/>
              <a:t>Зворотній</a:t>
            </a:r>
            <a:r>
              <a:rPr lang="ru-RU" sz="1800" dirty="0"/>
              <a:t> </a:t>
            </a:r>
            <a:r>
              <a:rPr lang="ru-RU" sz="1800" dirty="0" err="1"/>
              <a:t>зв’язок</a:t>
            </a:r>
            <a:r>
              <a:rPr lang="ru-RU" sz="1800" dirty="0"/>
              <a:t> з </a:t>
            </a:r>
            <a:r>
              <a:rPr lang="ru-RU" sz="1800" dirty="0" err="1"/>
              <a:t>учнями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їхніх</a:t>
            </a:r>
            <a:r>
              <a:rPr lang="ru-RU" sz="1800" dirty="0"/>
              <a:t> </a:t>
            </a:r>
            <a:r>
              <a:rPr lang="ru-RU" sz="1800" dirty="0" err="1"/>
              <a:t>результатів</a:t>
            </a:r>
            <a:r>
              <a:rPr lang="ru-RU" sz="1800" dirty="0"/>
              <a:t>: </a:t>
            </a:r>
            <a:r>
              <a:rPr lang="ru-RU" sz="1800" dirty="0" err="1"/>
              <a:t>зрозумілий</a:t>
            </a:r>
            <a:r>
              <a:rPr lang="ru-RU" sz="1800" dirty="0"/>
              <a:t>, </a:t>
            </a:r>
            <a:r>
              <a:rPr lang="ru-RU" sz="1800" dirty="0" err="1"/>
              <a:t>чіткий</a:t>
            </a:r>
            <a:r>
              <a:rPr lang="ru-RU" sz="1800" dirty="0"/>
              <a:t> і </a:t>
            </a:r>
            <a:r>
              <a:rPr lang="ru-RU" sz="1800" dirty="0" err="1"/>
              <a:t>доброзичливий</a:t>
            </a:r>
            <a:r>
              <a:rPr lang="ru-RU" sz="1800" dirty="0"/>
              <a:t>; в </a:t>
            </a:r>
            <a:r>
              <a:rPr lang="ru-RU" sz="1800" dirty="0" err="1"/>
              <a:t>усній</a:t>
            </a:r>
            <a:r>
              <a:rPr lang="ru-RU" sz="1800" dirty="0"/>
              <a:t>, </a:t>
            </a:r>
            <a:r>
              <a:rPr lang="ru-RU" sz="1800" dirty="0" err="1"/>
              <a:t>письмовій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електронній</a:t>
            </a:r>
            <a:r>
              <a:rPr lang="ru-RU" sz="1800" dirty="0"/>
              <a:t> </a:t>
            </a:r>
            <a:r>
              <a:rPr lang="ru-RU" sz="1800" dirty="0" err="1"/>
              <a:t>формі</a:t>
            </a:r>
            <a:endParaRPr lang="ru-RU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 err="1"/>
              <a:t>Створення</a:t>
            </a:r>
            <a:r>
              <a:rPr lang="ru-RU" sz="1800" dirty="0"/>
              <a:t> умов для </a:t>
            </a:r>
            <a:r>
              <a:rPr lang="ru-RU" sz="1800" dirty="0" err="1"/>
              <a:t>формування</a:t>
            </a:r>
            <a:r>
              <a:rPr lang="ru-RU" sz="1800" dirty="0"/>
              <a:t> </a:t>
            </a:r>
            <a:r>
              <a:rPr lang="ru-RU" sz="1800" dirty="0" err="1"/>
              <a:t>умінь</a:t>
            </a:r>
            <a:r>
              <a:rPr lang="ru-RU" sz="1800" dirty="0"/>
              <a:t> </a:t>
            </a:r>
            <a:r>
              <a:rPr lang="ru-RU" sz="1800" dirty="0" err="1"/>
              <a:t>аналізувати</a:t>
            </a:r>
            <a:r>
              <a:rPr lang="ru-RU" sz="1800" dirty="0"/>
              <a:t> </a:t>
            </a:r>
            <a:r>
              <a:rPr lang="ru-RU" sz="1800" dirty="0" err="1"/>
              <a:t>власну</a:t>
            </a:r>
            <a:r>
              <a:rPr lang="ru-RU" sz="1800" dirty="0"/>
              <a:t> </a:t>
            </a:r>
            <a:r>
              <a:rPr lang="ru-RU" sz="1800" dirty="0" err="1"/>
              <a:t>навчальну</a:t>
            </a:r>
            <a:r>
              <a:rPr lang="ru-RU" sz="1800" dirty="0"/>
              <a:t> </a:t>
            </a:r>
            <a:r>
              <a:rPr lang="ru-RU" sz="1800" dirty="0" err="1"/>
              <a:t>діяльність</a:t>
            </a:r>
            <a:r>
              <a:rPr lang="ru-RU" sz="1800" dirty="0"/>
              <a:t> та </a:t>
            </a:r>
            <a:r>
              <a:rPr lang="ru-RU" sz="1800" dirty="0" err="1"/>
              <a:t>результати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11598517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237" y="187918"/>
            <a:ext cx="5943601" cy="5056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5" y="1254996"/>
            <a:ext cx="6536531" cy="564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1545" y="1394828"/>
            <a:ext cx="233318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2-3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840750" y="1594587"/>
            <a:ext cx="396000" cy="68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uk-UA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856884"/>
              </p:ext>
            </p:extLst>
          </p:nvPr>
        </p:nvGraphicFramePr>
        <p:xfrm>
          <a:off x="1397246" y="2235185"/>
          <a:ext cx="6096000" cy="5715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3614560698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Оформлення записів</a:t>
                      </a:r>
                      <a:r>
                        <a:rPr lang="uk-UA" sz="1100" baseline="0" dirty="0" smtClean="0"/>
                        <a:t> в електронному журналі прописати в протоколі кафедри ( методичного об'єднання, методичної комісії, професійної спільноти тощо) та затвердити рішенням Педради</a:t>
                      </a:r>
                      <a:endParaRPr lang="uk-U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758120654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3608464" y="1537174"/>
            <a:ext cx="2187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55246" y="1762404"/>
            <a:ext cx="248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5" y="2938619"/>
            <a:ext cx="6443663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83942" y="3155518"/>
            <a:ext cx="213360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3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750870" y="3730189"/>
            <a:ext cx="396000" cy="68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uk-UA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30169"/>
              </p:ext>
            </p:extLst>
          </p:nvPr>
        </p:nvGraphicFramePr>
        <p:xfrm>
          <a:off x="491309" y="4381411"/>
          <a:ext cx="6096000" cy="4038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3614560698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uk-UA" sz="1100" baseline="0" dirty="0" smtClean="0"/>
                        <a:t>Висвітлити критерії оцінювання на офіційній сторінці закладу освіти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sz="1100" baseline="0" dirty="0" smtClean="0"/>
                        <a:t>Познайомити батьків з критеріями освіти на батьківських зборах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758120654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V="1">
            <a:off x="533848" y="3637482"/>
            <a:ext cx="5967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76870" y="3853019"/>
            <a:ext cx="237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84448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237" y="187918"/>
            <a:ext cx="5943601" cy="5056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2" y="1271394"/>
            <a:ext cx="6429375" cy="807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1945" y="1325287"/>
            <a:ext cx="213360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3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3567749" y="1808638"/>
            <a:ext cx="288000" cy="54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uk-UA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42627"/>
              </p:ext>
            </p:extLst>
          </p:nvPr>
        </p:nvGraphicFramePr>
        <p:xfrm>
          <a:off x="4211451" y="1950495"/>
          <a:ext cx="3214048" cy="33909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214048">
                  <a:extLst>
                    <a:ext uri="{9D8B030D-6E8A-4147-A177-3AD203B41FA5}">
                      <a16:colId xmlns="" xmlns:a16="http://schemas.microsoft.com/office/drawing/2014/main" val="3614560698"/>
                    </a:ext>
                  </a:extLst>
                </a:gridCol>
              </a:tblGrid>
              <a:tr h="33909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uk-UA" sz="1100" dirty="0" smtClean="0"/>
                        <a:t>Дорожня</a:t>
                      </a:r>
                      <a:r>
                        <a:rPr lang="uk-UA" sz="1100" baseline="0" dirty="0" smtClean="0"/>
                        <a:t> карта на початку теми</a:t>
                      </a:r>
                      <a:endParaRPr lang="uk-U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758120654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428408" y="1467634"/>
            <a:ext cx="4779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40490" y="1885601"/>
            <a:ext cx="2349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818475" y="1675016"/>
            <a:ext cx="783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90" y="2663104"/>
            <a:ext cx="6457950" cy="21216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92635" y="2773041"/>
            <a:ext cx="213360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3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612514"/>
              </p:ext>
            </p:extLst>
          </p:nvPr>
        </p:nvGraphicFramePr>
        <p:xfrm>
          <a:off x="4709738" y="4582868"/>
          <a:ext cx="3569097" cy="4038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569097">
                  <a:extLst>
                    <a:ext uri="{9D8B030D-6E8A-4147-A177-3AD203B41FA5}">
                      <a16:colId xmlns="" xmlns:a16="http://schemas.microsoft.com/office/drawing/2014/main" val="3614560698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uk-UA" sz="1100" dirty="0" err="1" smtClean="0"/>
                        <a:t>Діагностувальна</a:t>
                      </a:r>
                      <a:r>
                        <a:rPr lang="en-US" sz="1100" dirty="0" smtClean="0"/>
                        <a:t> </a:t>
                      </a:r>
                      <a:r>
                        <a:rPr lang="uk-UA" sz="1100" dirty="0" smtClean="0"/>
                        <a:t>робота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sz="1100" dirty="0" smtClean="0"/>
                        <a:t>Підсумкова робота</a:t>
                      </a:r>
                      <a:endParaRPr lang="uk-U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758120654"/>
                  </a:ext>
                </a:extLst>
              </a:tr>
            </a:tbl>
          </a:graphicData>
        </a:graphic>
      </p:graphicFrame>
      <p:sp>
        <p:nvSpPr>
          <p:cNvPr id="13" name="Стрелка вниз 12"/>
          <p:cNvSpPr/>
          <p:nvPr/>
        </p:nvSpPr>
        <p:spPr>
          <a:xfrm rot="16200000">
            <a:off x="3294352" y="4451754"/>
            <a:ext cx="288000" cy="54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9094821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237" y="187918"/>
            <a:ext cx="5943601" cy="5056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77" y="1380801"/>
            <a:ext cx="6429375" cy="2478881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1724890" y="3935881"/>
            <a:ext cx="408710" cy="588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uk-UA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896876"/>
              </p:ext>
            </p:extLst>
          </p:nvPr>
        </p:nvGraphicFramePr>
        <p:xfrm>
          <a:off x="1593272" y="4542658"/>
          <a:ext cx="6096000" cy="4038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3614560698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100" baseline="0" dirty="0" smtClean="0"/>
                        <a:t>Познайомити батьків з критеріями освіти на батьківських зборах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100" baseline="0" dirty="0" smtClean="0"/>
                        <a:t>Ознайомити здобувачів освіти на І-у </a:t>
                      </a:r>
                      <a:r>
                        <a:rPr lang="uk-UA" sz="1100" baseline="0" dirty="0" err="1" smtClean="0"/>
                        <a:t>уроці</a:t>
                      </a:r>
                      <a:endParaRPr lang="uk-UA" sz="1100" baseline="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758120654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621954" y="2721216"/>
            <a:ext cx="5157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233054" y="3417407"/>
            <a:ext cx="5319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38991" y="3663326"/>
            <a:ext cx="6318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38991" y="3877640"/>
            <a:ext cx="1998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19455" y="1793262"/>
            <a:ext cx="2348345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4 Наказу МОН</a:t>
            </a:r>
          </a:p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академічну доброчесність закладу освіти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94821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237" y="187918"/>
            <a:ext cx="5943601" cy="5056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7" y="1408185"/>
            <a:ext cx="6422231" cy="1357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0290" y="1793261"/>
            <a:ext cx="213360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4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16180" y="2892139"/>
            <a:ext cx="408710" cy="588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uk-UA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17993"/>
              </p:ext>
            </p:extLst>
          </p:nvPr>
        </p:nvGraphicFramePr>
        <p:xfrm>
          <a:off x="1170708" y="3557156"/>
          <a:ext cx="6096000" cy="4038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3614560698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100" baseline="0" dirty="0" smtClean="0"/>
                        <a:t>Познайомити батьків з критеріями освіти на батьківських зборах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100" baseline="0" dirty="0" smtClean="0"/>
                        <a:t>Ознайомити здобувачів освіти на І-у </a:t>
                      </a:r>
                      <a:r>
                        <a:rPr lang="uk-UA" sz="1100" baseline="0" dirty="0" err="1" smtClean="0"/>
                        <a:t>уроці</a:t>
                      </a:r>
                      <a:endParaRPr lang="uk-UA" sz="1100" baseline="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758120654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547254" y="1616317"/>
            <a:ext cx="313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501736" y="1826696"/>
            <a:ext cx="1755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983672" y="2070260"/>
            <a:ext cx="5508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97426" y="2302324"/>
            <a:ext cx="518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094821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237" y="187918"/>
            <a:ext cx="5943601" cy="5056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49" y="1402556"/>
            <a:ext cx="6422231" cy="814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1072" y="1532751"/>
            <a:ext cx="213360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4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26" y="2392594"/>
            <a:ext cx="6393656" cy="1585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6302" y="2808533"/>
            <a:ext cx="213360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5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698314"/>
              </p:ext>
            </p:extLst>
          </p:nvPr>
        </p:nvGraphicFramePr>
        <p:xfrm>
          <a:off x="1727102" y="4371323"/>
          <a:ext cx="6096000" cy="27813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361456069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100" baseline="0" dirty="0" smtClean="0"/>
                        <a:t>Щоденник спостережень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758120654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665018" y="1675406"/>
            <a:ext cx="4887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51237" y="3313439"/>
            <a:ext cx="205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094821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237" y="187918"/>
            <a:ext cx="5943601" cy="5056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23" y="1179185"/>
            <a:ext cx="6407944" cy="3857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6586" y="1981647"/>
            <a:ext cx="213360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5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94821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17E708D-EB1D-46E1-8500-8440267B363C}"/>
              </a:ext>
            </a:extLst>
          </p:cNvPr>
          <p:cNvSpPr/>
          <p:nvPr/>
        </p:nvSpPr>
        <p:spPr>
          <a:xfrm>
            <a:off x="1704974" y="19878"/>
            <a:ext cx="743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Документи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регламентують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освітню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дііяльність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2024/2025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н.р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3">
            <a:extLst>
              <a:ext uri="{FF2B5EF4-FFF2-40B4-BE49-F238E27FC236}">
                <a16:creationId xmlns="" xmlns:a16="http://schemas.microsoft.com/office/drawing/2014/main" id="{5226B7DA-1AC0-4841-BA80-034D173E43AD}"/>
              </a:ext>
            </a:extLst>
          </p:cNvPr>
          <p:cNvSpPr/>
          <p:nvPr/>
        </p:nvSpPr>
        <p:spPr>
          <a:xfrm>
            <a:off x="1432347" y="904758"/>
            <a:ext cx="76285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                               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Закони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України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«Про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освіту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».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              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57175" lvl="0" indent="-257175" defTabSz="685800">
              <a:buClrTx/>
              <a:buFont typeface="Wingdings" pitchFamily="2" charset="2"/>
              <a:buChar char="Ø"/>
              <a:defRPr/>
            </a:pPr>
            <a:r>
              <a:rPr lang="ru-RU" dirty="0" smtClean="0">
                <a:hlinkClick r:id="rId4"/>
              </a:rPr>
              <a:t>«Про </a:t>
            </a:r>
            <a:r>
              <a:rPr lang="ru-RU" dirty="0" err="1">
                <a:hlinkClick r:id="rId4"/>
              </a:rPr>
              <a:t>забезпечення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функціонування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української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мови</a:t>
            </a:r>
            <a:r>
              <a:rPr lang="ru-RU" dirty="0">
                <a:hlinkClick r:id="rId4"/>
              </a:rPr>
              <a:t> </a:t>
            </a:r>
            <a:r>
              <a:rPr lang="ru-RU" dirty="0" smtClean="0">
                <a:hlinkClick r:id="rId4"/>
              </a:rPr>
              <a:t>як </a:t>
            </a:r>
            <a:r>
              <a:rPr lang="ru-RU" dirty="0" err="1" smtClean="0">
                <a:hlinkClick r:id="rId4"/>
              </a:rPr>
              <a:t>державної</a:t>
            </a:r>
            <a:r>
              <a:rPr lang="ru-RU" dirty="0" smtClean="0">
                <a:hlinkClick r:id="rId4"/>
              </a:rPr>
              <a:t>»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B446A1B2-66A0-4067-B40A-53A4BA30BC1A}"/>
              </a:ext>
            </a:extLst>
          </p:cNvPr>
          <p:cNvSpPr/>
          <p:nvPr/>
        </p:nvSpPr>
        <p:spPr>
          <a:xfrm>
            <a:off x="1" y="1643422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buClrTx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Державні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стандарти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ної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загальної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середньої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lvl="0" indent="-257175" defTabSz="685800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в </a:t>
            </a:r>
            <a:r>
              <a:rPr lang="ru-RU" sz="1400" dirty="0" smtClean="0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5-7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класах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 – Державного стандарту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базової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середньої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освіти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(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затвердженого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постановою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Кабінету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Міністрів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України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від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 30.09.2020 р.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No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 898</a:t>
            </a:r>
            <a:r>
              <a:rPr lang="ru-RU" sz="1400" dirty="0" smtClean="0">
                <a:solidFill>
                  <a:schemeClr val="accent5"/>
                </a:solidFill>
                <a:cs typeface="Arial" panose="020B0604020202020204" pitchFamily="34" charset="0"/>
                <a:hlinkClick r:id="rId5"/>
              </a:rPr>
              <a:t>). </a:t>
            </a:r>
            <a:endParaRPr lang="ru-RU" sz="1400" dirty="0" smtClean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marL="257175" lvl="0" indent="-257175" defTabSz="685800">
              <a:buClrTx/>
              <a:buFont typeface="Wingdings" pitchFamily="2" charset="2"/>
              <a:buChar char="Ø"/>
              <a:defRPr/>
            </a:pP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в </a:t>
            </a:r>
            <a:r>
              <a:rPr lang="ru-RU" kern="1200" dirty="0" smtClean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8 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– 9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класах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 – 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Державного стандарту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базової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 та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повної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загальної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середньої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    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освіти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 (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затвердженого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Постановою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 КМУ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від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 </a:t>
            </a:r>
            <a:r>
              <a:rPr lang="ru-RU" u="sng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23 листопада 2011 року No1392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);</a:t>
            </a:r>
            <a:endParaRPr lang="ru-RU" kern="1200" dirty="0">
              <a:solidFill>
                <a:srgbClr val="016E01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257175" lvl="0" indent="-257175" defTabSz="685800">
              <a:buClrTx/>
              <a:buFont typeface="Wingdings" pitchFamily="2" charset="2"/>
              <a:buChar char="Ø"/>
              <a:defRPr/>
            </a:pP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на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рівні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профільної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середньої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освіти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 (в 10 – 11/12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класах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) – 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Державного стандарту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базової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 та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повної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загальної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середньої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освіти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 (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затвердженого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Постановою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 КМУ </a:t>
            </a:r>
            <a:r>
              <a:rPr lang="ru-RU" u="sng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від</a:t>
            </a:r>
            <a:r>
              <a:rPr lang="ru-RU" u="sng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 23 листопада 2011 р. №</a:t>
            </a:r>
            <a:r>
              <a:rPr lang="en-US" u="sng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1392</a:t>
            </a:r>
            <a:r>
              <a:rPr lang="en-US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)</a:t>
            </a:r>
            <a:r>
              <a:rPr lang="ru-RU" kern="1200" dirty="0" smtClean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6"/>
              </a:rPr>
              <a:t>.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Типові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освітні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програми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для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закладів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загальної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середньої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lvl="0" indent="-257175" defTabSz="685800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у 5- </a:t>
            </a:r>
            <a:r>
              <a:rPr lang="ru-RU" sz="1400" dirty="0" smtClean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7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класах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 –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Типової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освітньої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програми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 для 5 – 9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класів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закладів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загальної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        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середньої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освіти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 (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затвердженої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 наказом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Міністерства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освіти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 і науки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України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sz="1400" dirty="0" err="1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від</a:t>
            </a:r>
            <a:r>
              <a:rPr lang="ru-RU" sz="1400" dirty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 19.02. 2021 </a:t>
            </a:r>
            <a:r>
              <a:rPr lang="en-US" sz="1400" dirty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No </a:t>
            </a:r>
            <a:r>
              <a:rPr lang="en-US" sz="1400" dirty="0" smtClean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235</a:t>
            </a:r>
            <a:r>
              <a:rPr lang="uk-UA" sz="1400" dirty="0" smtClean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, зі змінами внесеними наказом МОН від о9.08.2024 №1120</a:t>
            </a:r>
            <a:r>
              <a:rPr lang="en-US" sz="1400" dirty="0" smtClean="0">
                <a:solidFill>
                  <a:schemeClr val="accent5"/>
                </a:solidFill>
                <a:cs typeface="Arial" panose="020B0604020202020204" pitchFamily="34" charset="0"/>
                <a:hlinkClick r:id="rId7"/>
              </a:rPr>
              <a:t>).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57175" lvl="0" indent="-257175" defTabSz="685800">
              <a:buClrTx/>
              <a:buFont typeface="Wingdings" pitchFamily="2" charset="2"/>
              <a:buChar char="Ø"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 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у </a:t>
            </a:r>
            <a:r>
              <a:rPr lang="ru-RU" kern="1200" dirty="0" smtClean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8-9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класах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 –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Типової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освітньої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програми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закладів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загальної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середньої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освіти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  ІІ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ступеня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 (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затвердженої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 наказом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Міністерства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освіти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 і науки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України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від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 20.04. 2018 </a:t>
            </a:r>
            <a:r>
              <a:rPr lang="uk-UA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№</a:t>
            </a:r>
            <a:r>
              <a:rPr lang="en-US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uk-UA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40</a:t>
            </a:r>
            <a:r>
              <a:rPr lang="en-US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5)</a:t>
            </a:r>
            <a:r>
              <a:rPr lang="uk-UA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.</a:t>
            </a:r>
          </a:p>
          <a:p>
            <a:pPr marL="257175" lvl="0" indent="-257175" defTabSz="685800">
              <a:buClrTx/>
              <a:buFont typeface="Wingdings" pitchFamily="2" charset="2"/>
              <a:buChar char="Ø"/>
              <a:defRPr/>
            </a:pPr>
            <a:r>
              <a:rPr lang="uk-UA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на рівні профільної середньої освіти </a:t>
            </a:r>
            <a:r>
              <a:rPr lang="uk-UA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9"/>
              </a:rPr>
              <a:t>Типової освітньої програми закладів середньої загальної освіти ІІІ ступеня 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9"/>
              </a:rPr>
              <a:t>(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9"/>
              </a:rPr>
              <a:t>затвердженої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9"/>
              </a:rPr>
              <a:t> наказом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9"/>
              </a:rPr>
              <a:t>МОНу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9"/>
              </a:rPr>
              <a:t>від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9"/>
              </a:rPr>
              <a:t> 20.04.2018 №408 у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9"/>
              </a:rPr>
              <a:t>редакції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9"/>
              </a:rPr>
              <a:t> наказу МОН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9"/>
              </a:rPr>
              <a:t>від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9"/>
              </a:rPr>
              <a:t> 28.11.2019 №1493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9"/>
              </a:rPr>
              <a:t>зі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9"/>
              </a:rPr>
              <a:t>змінами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99878" y="1120201"/>
            <a:ext cx="3654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lvl="0" indent="-257175" defTabSz="685800">
              <a:buClrTx/>
              <a:buFont typeface="Wingdings" pitchFamily="2" charset="2"/>
              <a:buChar char="Ø"/>
              <a:defRPr/>
            </a:pP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10"/>
              </a:rPr>
              <a:t>«Про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10"/>
              </a:rPr>
              <a:t>повну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10"/>
              </a:rPr>
              <a:t>загальну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10"/>
              </a:rPr>
              <a:t>середню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10"/>
              </a:rPr>
              <a:t>освіту</a:t>
            </a:r>
            <a:r>
              <a:rPr lang="ru-RU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  <a:hlinkClick r:id="rId10"/>
              </a:rPr>
              <a:t>».</a:t>
            </a:r>
            <a:endParaRPr lang="ru-RU" kern="1200" dirty="0">
              <a:solidFill>
                <a:srgbClr val="016E01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48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237" y="187918"/>
            <a:ext cx="5943601" cy="5056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19" y="1428426"/>
            <a:ext cx="6407944" cy="2078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66027" y="2067773"/>
            <a:ext cx="213360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5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1972" y="3757163"/>
            <a:ext cx="1711038" cy="5547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1816" y="3754328"/>
            <a:ext cx="2040811" cy="5575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 функцію поточного оцінювання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Приложения в Google Play – Kahoot! Play &amp; Create Quizz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9" y="3754328"/>
            <a:ext cx="1141946" cy="55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7197"/>
              </p:ext>
            </p:extLst>
          </p:nvPr>
        </p:nvGraphicFramePr>
        <p:xfrm>
          <a:off x="1817679" y="4688343"/>
          <a:ext cx="6096000" cy="27813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361456069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100" baseline="0" dirty="0" smtClean="0"/>
                        <a:t>Тематичне чи підсумкове оцінювання?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758120654"/>
                  </a:ext>
                </a:extLst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4502727" y="3948545"/>
            <a:ext cx="568037" cy="174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uk-UA"/>
          </a:p>
        </p:txBody>
      </p:sp>
      <p:sp>
        <p:nvSpPr>
          <p:cNvPr id="10" name="Стрелка влево 9"/>
          <p:cNvSpPr/>
          <p:nvPr/>
        </p:nvSpPr>
        <p:spPr>
          <a:xfrm>
            <a:off x="1711347" y="3932166"/>
            <a:ext cx="588818" cy="1826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71945" y="2575952"/>
            <a:ext cx="3105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746663" y="3029688"/>
            <a:ext cx="2889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094821"/>
      </p:ext>
    </p:extLst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237" y="187918"/>
            <a:ext cx="5943601" cy="5056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89" y="1271029"/>
            <a:ext cx="6386513" cy="692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1643" y="1353521"/>
            <a:ext cx="213360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6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62220"/>
              </p:ext>
            </p:extLst>
          </p:nvPr>
        </p:nvGraphicFramePr>
        <p:xfrm>
          <a:off x="1312562" y="1762043"/>
          <a:ext cx="6096000" cy="4038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3614560698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100" baseline="0" dirty="0" smtClean="0"/>
                        <a:t>Познайомити батьків з критеріями освіти на батьківських зборах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100" baseline="0" dirty="0" smtClean="0"/>
                        <a:t>Ознайомити здобувачів освіти на І-у </a:t>
                      </a:r>
                      <a:r>
                        <a:rPr lang="uk-UA" sz="1100" baseline="0" dirty="0" err="1" smtClean="0"/>
                        <a:t>уроці</a:t>
                      </a:r>
                      <a:r>
                        <a:rPr lang="uk-UA" sz="1100" baseline="0" dirty="0" smtClean="0"/>
                        <a:t> з теми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758120654"/>
                  </a:ext>
                </a:extLst>
              </a:tr>
            </a:tbl>
          </a:graphicData>
        </a:graphic>
      </p:graphicFrame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04" y="2282051"/>
            <a:ext cx="6365081" cy="67865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41297" y="2336686"/>
            <a:ext cx="213360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6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89" y="2960707"/>
            <a:ext cx="3761727" cy="204802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209894" y="3328203"/>
            <a:ext cx="2480487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28-31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6322" y="3414961"/>
            <a:ext cx="17235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087926889"/>
      </p:ext>
    </p:extLst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237" y="187918"/>
            <a:ext cx="5943601" cy="5056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2" y="1674231"/>
            <a:ext cx="6422231" cy="1578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6808" y="1374042"/>
            <a:ext cx="213360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6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7119" y="3210244"/>
            <a:ext cx="17235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929094821"/>
      </p:ext>
    </p:extLst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237" y="187918"/>
            <a:ext cx="5943601" cy="5056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53" y="1526273"/>
            <a:ext cx="6472238" cy="247888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831273" y="3351806"/>
            <a:ext cx="561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80109" y="3559625"/>
            <a:ext cx="626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80109" y="3805543"/>
            <a:ext cx="39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17537" y="2455809"/>
            <a:ext cx="213360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6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94821"/>
      </p:ext>
    </p:extLst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237" y="187918"/>
            <a:ext cx="5943601" cy="5056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36" y="1309276"/>
            <a:ext cx="44014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/>
              <a:t>Результати</a:t>
            </a:r>
            <a:r>
              <a:rPr lang="ru-RU" dirty="0"/>
              <a:t> семестрового та </a:t>
            </a:r>
            <a:r>
              <a:rPr lang="ru-RU" dirty="0" err="1"/>
              <a:t>річного</a:t>
            </a:r>
            <a:r>
              <a:rPr lang="ru-RU" dirty="0"/>
              <a:t> 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фіксують</a:t>
            </a:r>
            <a:r>
              <a:rPr lang="ru-RU" dirty="0"/>
              <a:t> у </a:t>
            </a:r>
            <a:r>
              <a:rPr lang="ru-RU" dirty="0" err="1"/>
              <a:t>класному</a:t>
            </a:r>
            <a:r>
              <a:rPr lang="ru-RU" dirty="0"/>
              <a:t> </a:t>
            </a:r>
            <a:r>
              <a:rPr lang="ru-RU" dirty="0" err="1"/>
              <a:t>журналі</a:t>
            </a:r>
            <a:r>
              <a:rPr lang="ru-RU" dirty="0"/>
              <a:t> та  </a:t>
            </a:r>
            <a:r>
              <a:rPr lang="ru-RU" dirty="0" err="1"/>
              <a:t>Свідоцтві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/>
              <a:t>Результати</a:t>
            </a:r>
            <a:r>
              <a:rPr lang="ru-RU" dirty="0"/>
              <a:t> ДПА — у </a:t>
            </a:r>
            <a:r>
              <a:rPr lang="ru-RU" dirty="0" err="1"/>
              <a:t>класному</a:t>
            </a:r>
            <a:r>
              <a:rPr lang="ru-RU" dirty="0"/>
              <a:t> </a:t>
            </a:r>
            <a:r>
              <a:rPr lang="ru-RU" dirty="0" err="1"/>
              <a:t>журналі</a:t>
            </a:r>
            <a:r>
              <a:rPr lang="ru-RU" dirty="0"/>
              <a:t> та  </a:t>
            </a:r>
            <a:r>
              <a:rPr lang="ru-RU" dirty="0" err="1"/>
              <a:t>додатку</a:t>
            </a:r>
            <a:r>
              <a:rPr lang="ru-RU" dirty="0"/>
              <a:t> до </a:t>
            </a:r>
            <a:r>
              <a:rPr lang="ru-RU" dirty="0" err="1"/>
              <a:t>Свідоцтва</a:t>
            </a:r>
            <a:r>
              <a:rPr lang="ru-RU" dirty="0"/>
              <a:t> про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базової</a:t>
            </a:r>
            <a:r>
              <a:rPr lang="ru-RU" dirty="0"/>
              <a:t> 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шкали</a:t>
            </a:r>
            <a:r>
              <a:rPr lang="ru-RU" dirty="0"/>
              <a:t>  </a:t>
            </a:r>
            <a:r>
              <a:rPr lang="ru-RU" dirty="0" err="1"/>
              <a:t>оцінювання</a:t>
            </a:r>
            <a:r>
              <a:rPr lang="ru-RU" dirty="0"/>
              <a:t> заклад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та </a:t>
            </a:r>
            <a:r>
              <a:rPr lang="ru-RU" dirty="0" err="1"/>
              <a:t>описати</a:t>
            </a:r>
            <a:r>
              <a:rPr lang="ru-RU" dirty="0"/>
              <a:t>  в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програмі</a:t>
            </a:r>
            <a:r>
              <a:rPr lang="ru-RU" dirty="0"/>
              <a:t> правила </a:t>
            </a:r>
            <a:r>
              <a:rPr lang="ru-RU" dirty="0" err="1"/>
              <a:t>переведення</a:t>
            </a:r>
            <a:r>
              <a:rPr lang="ru-RU" dirty="0"/>
              <a:t> 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за </a:t>
            </a:r>
            <a:r>
              <a:rPr lang="ru-RU" dirty="0" err="1"/>
              <a:t>рік</a:t>
            </a:r>
            <a:r>
              <a:rPr lang="ru-RU" dirty="0"/>
              <a:t> у  систему, </a:t>
            </a:r>
            <a:r>
              <a:rPr lang="ru-RU" dirty="0" err="1"/>
              <a:t>визначену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(12-бальну  систему), для </a:t>
            </a:r>
            <a:r>
              <a:rPr lang="ru-RU" dirty="0" err="1"/>
              <a:t>виставлення</a:t>
            </a:r>
            <a:r>
              <a:rPr lang="ru-RU" dirty="0"/>
              <a:t> у </a:t>
            </a:r>
            <a:r>
              <a:rPr lang="ru-RU" dirty="0" err="1"/>
              <a:t>Свідоцтво</a:t>
            </a:r>
            <a:r>
              <a:rPr lang="ru-RU" dirty="0"/>
              <a:t>  </a:t>
            </a:r>
            <a:r>
              <a:rPr lang="ru-RU" dirty="0" err="1"/>
              <a:t>досягнень</a:t>
            </a:r>
            <a:r>
              <a:rPr lang="ru-RU" dirty="0"/>
              <a:t>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974057" y="1625797"/>
            <a:ext cx="900000" cy="900000"/>
            <a:chOff x="9290192" y="8577008"/>
            <a:chExt cx="1363345" cy="1362710"/>
          </a:xfrm>
        </p:grpSpPr>
        <p:sp>
          <p:nvSpPr>
            <p:cNvPr id="8" name="object 8"/>
            <p:cNvSpPr/>
            <p:nvPr/>
          </p:nvSpPr>
          <p:spPr>
            <a:xfrm>
              <a:off x="9290192" y="8577008"/>
              <a:ext cx="1363345" cy="1362710"/>
            </a:xfrm>
            <a:custGeom>
              <a:avLst/>
              <a:gdLst/>
              <a:ahLst/>
              <a:cxnLst/>
              <a:rect l="l" t="t" r="r" b="b"/>
              <a:pathLst>
                <a:path w="1363345" h="1362709">
                  <a:moveTo>
                    <a:pt x="681439" y="1362644"/>
                  </a:moveTo>
                  <a:lnTo>
                    <a:pt x="632776" y="1360934"/>
                  </a:lnTo>
                  <a:lnTo>
                    <a:pt x="585037" y="1355878"/>
                  </a:lnTo>
                  <a:lnTo>
                    <a:pt x="538335" y="1347594"/>
                  </a:lnTo>
                  <a:lnTo>
                    <a:pt x="492788" y="1336195"/>
                  </a:lnTo>
                  <a:lnTo>
                    <a:pt x="448509" y="1321798"/>
                  </a:lnTo>
                  <a:lnTo>
                    <a:pt x="405615" y="1304518"/>
                  </a:lnTo>
                  <a:lnTo>
                    <a:pt x="364220" y="1284469"/>
                  </a:lnTo>
                  <a:lnTo>
                    <a:pt x="324441" y="1261768"/>
                  </a:lnTo>
                  <a:lnTo>
                    <a:pt x="286392" y="1236530"/>
                  </a:lnTo>
                  <a:lnTo>
                    <a:pt x="250189" y="1208870"/>
                  </a:lnTo>
                  <a:lnTo>
                    <a:pt x="215947" y="1178903"/>
                  </a:lnTo>
                  <a:lnTo>
                    <a:pt x="183782" y="1146744"/>
                  </a:lnTo>
                  <a:lnTo>
                    <a:pt x="153808" y="1112510"/>
                  </a:lnTo>
                  <a:lnTo>
                    <a:pt x="126142" y="1076315"/>
                  </a:lnTo>
                  <a:lnTo>
                    <a:pt x="100898" y="1038274"/>
                  </a:lnTo>
                  <a:lnTo>
                    <a:pt x="78192" y="998503"/>
                  </a:lnTo>
                  <a:lnTo>
                    <a:pt x="58139" y="957118"/>
                  </a:lnTo>
                  <a:lnTo>
                    <a:pt x="40855" y="914233"/>
                  </a:lnTo>
                  <a:lnTo>
                    <a:pt x="26454" y="869964"/>
                  </a:lnTo>
                  <a:lnTo>
                    <a:pt x="15053" y="824426"/>
                  </a:lnTo>
                  <a:lnTo>
                    <a:pt x="6767" y="777735"/>
                  </a:lnTo>
                  <a:lnTo>
                    <a:pt x="1711" y="730006"/>
                  </a:lnTo>
                  <a:lnTo>
                    <a:pt x="0" y="681354"/>
                  </a:lnTo>
                  <a:lnTo>
                    <a:pt x="1711" y="632694"/>
                  </a:lnTo>
                  <a:lnTo>
                    <a:pt x="6767" y="584957"/>
                  </a:lnTo>
                  <a:lnTo>
                    <a:pt x="15053" y="538259"/>
                  </a:lnTo>
                  <a:lnTo>
                    <a:pt x="26454" y="492716"/>
                  </a:lnTo>
                  <a:lnTo>
                    <a:pt x="40855" y="448441"/>
                  </a:lnTo>
                  <a:lnTo>
                    <a:pt x="58139" y="405552"/>
                  </a:lnTo>
                  <a:lnTo>
                    <a:pt x="78192" y="364162"/>
                  </a:lnTo>
                  <a:lnTo>
                    <a:pt x="100898" y="324388"/>
                  </a:lnTo>
                  <a:lnTo>
                    <a:pt x="126142" y="286344"/>
                  </a:lnTo>
                  <a:lnTo>
                    <a:pt x="153808" y="250146"/>
                  </a:lnTo>
                  <a:lnTo>
                    <a:pt x="183782" y="215909"/>
                  </a:lnTo>
                  <a:lnTo>
                    <a:pt x="215947" y="183748"/>
                  </a:lnTo>
                  <a:lnTo>
                    <a:pt x="250189" y="153780"/>
                  </a:lnTo>
                  <a:lnTo>
                    <a:pt x="286392" y="126118"/>
                  </a:lnTo>
                  <a:lnTo>
                    <a:pt x="324441" y="100878"/>
                  </a:lnTo>
                  <a:lnTo>
                    <a:pt x="364220" y="78176"/>
                  </a:lnTo>
                  <a:lnTo>
                    <a:pt x="405615" y="58127"/>
                  </a:lnTo>
                  <a:lnTo>
                    <a:pt x="448509" y="40846"/>
                  </a:lnTo>
                  <a:lnTo>
                    <a:pt x="492788" y="26449"/>
                  </a:lnTo>
                  <a:lnTo>
                    <a:pt x="538335" y="15050"/>
                  </a:lnTo>
                  <a:lnTo>
                    <a:pt x="585037" y="6766"/>
                  </a:lnTo>
                  <a:lnTo>
                    <a:pt x="632776" y="1710"/>
                  </a:lnTo>
                  <a:lnTo>
                    <a:pt x="681439" y="0"/>
                  </a:lnTo>
                  <a:lnTo>
                    <a:pt x="730102" y="1710"/>
                  </a:lnTo>
                  <a:lnTo>
                    <a:pt x="777842" y="6766"/>
                  </a:lnTo>
                  <a:lnTo>
                    <a:pt x="824543" y="15050"/>
                  </a:lnTo>
                  <a:lnTo>
                    <a:pt x="870091" y="26449"/>
                  </a:lnTo>
                  <a:lnTo>
                    <a:pt x="914370" y="40846"/>
                  </a:lnTo>
                  <a:lnTo>
                    <a:pt x="957264" y="58127"/>
                  </a:lnTo>
                  <a:lnTo>
                    <a:pt x="998658" y="78176"/>
                  </a:lnTo>
                  <a:lnTo>
                    <a:pt x="1038438" y="100878"/>
                  </a:lnTo>
                  <a:lnTo>
                    <a:pt x="1076486" y="126118"/>
                  </a:lnTo>
                  <a:lnTo>
                    <a:pt x="1112690" y="153780"/>
                  </a:lnTo>
                  <a:lnTo>
                    <a:pt x="1146931" y="183748"/>
                  </a:lnTo>
                  <a:lnTo>
                    <a:pt x="1179097" y="215909"/>
                  </a:lnTo>
                  <a:lnTo>
                    <a:pt x="1209071" y="250146"/>
                  </a:lnTo>
                  <a:lnTo>
                    <a:pt x="1236737" y="286344"/>
                  </a:lnTo>
                  <a:lnTo>
                    <a:pt x="1261981" y="324388"/>
                  </a:lnTo>
                  <a:lnTo>
                    <a:pt x="1284687" y="364162"/>
                  </a:lnTo>
                  <a:lnTo>
                    <a:pt x="1304740" y="405552"/>
                  </a:lnTo>
                  <a:lnTo>
                    <a:pt x="1322024" y="448441"/>
                  </a:lnTo>
                  <a:lnTo>
                    <a:pt x="1336424" y="492716"/>
                  </a:lnTo>
                  <a:lnTo>
                    <a:pt x="1347825" y="538259"/>
                  </a:lnTo>
                  <a:lnTo>
                    <a:pt x="1356111" y="584957"/>
                  </a:lnTo>
                  <a:lnTo>
                    <a:pt x="1361168" y="632694"/>
                  </a:lnTo>
                  <a:lnTo>
                    <a:pt x="1362879" y="681354"/>
                  </a:lnTo>
                  <a:lnTo>
                    <a:pt x="1361168" y="730006"/>
                  </a:lnTo>
                  <a:lnTo>
                    <a:pt x="1356111" y="777735"/>
                  </a:lnTo>
                  <a:lnTo>
                    <a:pt x="1347825" y="824426"/>
                  </a:lnTo>
                  <a:lnTo>
                    <a:pt x="1336424" y="869964"/>
                  </a:lnTo>
                  <a:lnTo>
                    <a:pt x="1322024" y="914233"/>
                  </a:lnTo>
                  <a:lnTo>
                    <a:pt x="1304740" y="957118"/>
                  </a:lnTo>
                  <a:lnTo>
                    <a:pt x="1284687" y="998503"/>
                  </a:lnTo>
                  <a:lnTo>
                    <a:pt x="1261981" y="1038274"/>
                  </a:lnTo>
                  <a:lnTo>
                    <a:pt x="1236737" y="1076315"/>
                  </a:lnTo>
                  <a:lnTo>
                    <a:pt x="1209071" y="1112510"/>
                  </a:lnTo>
                  <a:lnTo>
                    <a:pt x="1179097" y="1146744"/>
                  </a:lnTo>
                  <a:lnTo>
                    <a:pt x="1146931" y="1178903"/>
                  </a:lnTo>
                  <a:lnTo>
                    <a:pt x="1112690" y="1208870"/>
                  </a:lnTo>
                  <a:lnTo>
                    <a:pt x="1076486" y="1236530"/>
                  </a:lnTo>
                  <a:lnTo>
                    <a:pt x="1038438" y="1261768"/>
                  </a:lnTo>
                  <a:lnTo>
                    <a:pt x="998658" y="1284469"/>
                  </a:lnTo>
                  <a:lnTo>
                    <a:pt x="957264" y="1304518"/>
                  </a:lnTo>
                  <a:lnTo>
                    <a:pt x="914370" y="1321798"/>
                  </a:lnTo>
                  <a:lnTo>
                    <a:pt x="870091" y="1336195"/>
                  </a:lnTo>
                  <a:lnTo>
                    <a:pt x="824543" y="1347594"/>
                  </a:lnTo>
                  <a:lnTo>
                    <a:pt x="777842" y="1355878"/>
                  </a:lnTo>
                  <a:lnTo>
                    <a:pt x="730102" y="1360934"/>
                  </a:lnTo>
                  <a:lnTo>
                    <a:pt x="681439" y="1362644"/>
                  </a:lnTo>
                  <a:close/>
                </a:path>
              </a:pathLst>
            </a:custGeom>
            <a:solidFill>
              <a:srgbClr val="C7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1125" y="9038634"/>
              <a:ext cx="200579" cy="2005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51558" y="9038634"/>
              <a:ext cx="200579" cy="2005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691415" y="9388843"/>
              <a:ext cx="525780" cy="156210"/>
            </a:xfrm>
            <a:custGeom>
              <a:avLst/>
              <a:gdLst/>
              <a:ahLst/>
              <a:cxnLst/>
              <a:rect l="l" t="t" r="r" b="b"/>
              <a:pathLst>
                <a:path w="525779" h="156209">
                  <a:moveTo>
                    <a:pt x="525397" y="156007"/>
                  </a:moveTo>
                  <a:lnTo>
                    <a:pt x="0" y="156007"/>
                  </a:lnTo>
                  <a:lnTo>
                    <a:pt x="11095" y="131631"/>
                  </a:lnTo>
                  <a:lnTo>
                    <a:pt x="52940" y="78003"/>
                  </a:lnTo>
                  <a:lnTo>
                    <a:pt x="138368" y="24376"/>
                  </a:lnTo>
                  <a:lnTo>
                    <a:pt x="280216" y="0"/>
                  </a:lnTo>
                  <a:lnTo>
                    <a:pt x="416589" y="24376"/>
                  </a:lnTo>
                  <a:lnTo>
                    <a:pt x="489974" y="78003"/>
                  </a:lnTo>
                  <a:lnTo>
                    <a:pt x="519776" y="131631"/>
                  </a:lnTo>
                  <a:lnTo>
                    <a:pt x="525397" y="156007"/>
                  </a:lnTo>
                  <a:close/>
                </a:path>
              </a:pathLst>
            </a:custGeom>
            <a:solidFill>
              <a:srgbClr val="661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937838" y="3697253"/>
            <a:ext cx="900000" cy="900000"/>
            <a:chOff x="15225737" y="8577008"/>
            <a:chExt cx="1363345" cy="1362710"/>
          </a:xfrm>
        </p:grpSpPr>
        <p:sp>
          <p:nvSpPr>
            <p:cNvPr id="13" name="object 13"/>
            <p:cNvSpPr/>
            <p:nvPr/>
          </p:nvSpPr>
          <p:spPr>
            <a:xfrm>
              <a:off x="15225737" y="8577008"/>
              <a:ext cx="1363345" cy="1362710"/>
            </a:xfrm>
            <a:custGeom>
              <a:avLst/>
              <a:gdLst/>
              <a:ahLst/>
              <a:cxnLst/>
              <a:rect l="l" t="t" r="r" b="b"/>
              <a:pathLst>
                <a:path w="1363344" h="1362709">
                  <a:moveTo>
                    <a:pt x="681439" y="1362644"/>
                  </a:moveTo>
                  <a:lnTo>
                    <a:pt x="632776" y="1360934"/>
                  </a:lnTo>
                  <a:lnTo>
                    <a:pt x="585037" y="1355878"/>
                  </a:lnTo>
                  <a:lnTo>
                    <a:pt x="538335" y="1347594"/>
                  </a:lnTo>
                  <a:lnTo>
                    <a:pt x="492788" y="1336195"/>
                  </a:lnTo>
                  <a:lnTo>
                    <a:pt x="448509" y="1321798"/>
                  </a:lnTo>
                  <a:lnTo>
                    <a:pt x="405615" y="1304518"/>
                  </a:lnTo>
                  <a:lnTo>
                    <a:pt x="364220" y="1284469"/>
                  </a:lnTo>
                  <a:lnTo>
                    <a:pt x="324441" y="1261768"/>
                  </a:lnTo>
                  <a:lnTo>
                    <a:pt x="286392" y="1236530"/>
                  </a:lnTo>
                  <a:lnTo>
                    <a:pt x="250189" y="1208870"/>
                  </a:lnTo>
                  <a:lnTo>
                    <a:pt x="215947" y="1178903"/>
                  </a:lnTo>
                  <a:lnTo>
                    <a:pt x="183782" y="1146744"/>
                  </a:lnTo>
                  <a:lnTo>
                    <a:pt x="153808" y="1112510"/>
                  </a:lnTo>
                  <a:lnTo>
                    <a:pt x="126142" y="1076315"/>
                  </a:lnTo>
                  <a:lnTo>
                    <a:pt x="100898" y="1038274"/>
                  </a:lnTo>
                  <a:lnTo>
                    <a:pt x="78192" y="998503"/>
                  </a:lnTo>
                  <a:lnTo>
                    <a:pt x="58139" y="957118"/>
                  </a:lnTo>
                  <a:lnTo>
                    <a:pt x="40855" y="914233"/>
                  </a:lnTo>
                  <a:lnTo>
                    <a:pt x="26454" y="869964"/>
                  </a:lnTo>
                  <a:lnTo>
                    <a:pt x="15053" y="824426"/>
                  </a:lnTo>
                  <a:lnTo>
                    <a:pt x="6767" y="777735"/>
                  </a:lnTo>
                  <a:lnTo>
                    <a:pt x="1711" y="730006"/>
                  </a:lnTo>
                  <a:lnTo>
                    <a:pt x="0" y="681354"/>
                  </a:lnTo>
                  <a:lnTo>
                    <a:pt x="1711" y="632694"/>
                  </a:lnTo>
                  <a:lnTo>
                    <a:pt x="6767" y="584957"/>
                  </a:lnTo>
                  <a:lnTo>
                    <a:pt x="15053" y="538259"/>
                  </a:lnTo>
                  <a:lnTo>
                    <a:pt x="26454" y="492716"/>
                  </a:lnTo>
                  <a:lnTo>
                    <a:pt x="40855" y="448441"/>
                  </a:lnTo>
                  <a:lnTo>
                    <a:pt x="58139" y="405552"/>
                  </a:lnTo>
                  <a:lnTo>
                    <a:pt x="78192" y="364162"/>
                  </a:lnTo>
                  <a:lnTo>
                    <a:pt x="100898" y="324388"/>
                  </a:lnTo>
                  <a:lnTo>
                    <a:pt x="126142" y="286344"/>
                  </a:lnTo>
                  <a:lnTo>
                    <a:pt x="153808" y="250146"/>
                  </a:lnTo>
                  <a:lnTo>
                    <a:pt x="183782" y="215909"/>
                  </a:lnTo>
                  <a:lnTo>
                    <a:pt x="215947" y="183748"/>
                  </a:lnTo>
                  <a:lnTo>
                    <a:pt x="250189" y="153780"/>
                  </a:lnTo>
                  <a:lnTo>
                    <a:pt x="286392" y="126118"/>
                  </a:lnTo>
                  <a:lnTo>
                    <a:pt x="324441" y="100878"/>
                  </a:lnTo>
                  <a:lnTo>
                    <a:pt x="364220" y="78176"/>
                  </a:lnTo>
                  <a:lnTo>
                    <a:pt x="405615" y="58127"/>
                  </a:lnTo>
                  <a:lnTo>
                    <a:pt x="448509" y="40846"/>
                  </a:lnTo>
                  <a:lnTo>
                    <a:pt x="492788" y="26449"/>
                  </a:lnTo>
                  <a:lnTo>
                    <a:pt x="538335" y="15050"/>
                  </a:lnTo>
                  <a:lnTo>
                    <a:pt x="585037" y="6766"/>
                  </a:lnTo>
                  <a:lnTo>
                    <a:pt x="632776" y="1710"/>
                  </a:lnTo>
                  <a:lnTo>
                    <a:pt x="681439" y="0"/>
                  </a:lnTo>
                  <a:lnTo>
                    <a:pt x="730102" y="1710"/>
                  </a:lnTo>
                  <a:lnTo>
                    <a:pt x="777842" y="6766"/>
                  </a:lnTo>
                  <a:lnTo>
                    <a:pt x="824543" y="15050"/>
                  </a:lnTo>
                  <a:lnTo>
                    <a:pt x="870091" y="26449"/>
                  </a:lnTo>
                  <a:lnTo>
                    <a:pt x="914370" y="40846"/>
                  </a:lnTo>
                  <a:lnTo>
                    <a:pt x="957264" y="58127"/>
                  </a:lnTo>
                  <a:lnTo>
                    <a:pt x="998658" y="78176"/>
                  </a:lnTo>
                  <a:lnTo>
                    <a:pt x="1038438" y="100878"/>
                  </a:lnTo>
                  <a:lnTo>
                    <a:pt x="1076486" y="126118"/>
                  </a:lnTo>
                  <a:lnTo>
                    <a:pt x="1112690" y="153780"/>
                  </a:lnTo>
                  <a:lnTo>
                    <a:pt x="1146931" y="183748"/>
                  </a:lnTo>
                  <a:lnTo>
                    <a:pt x="1179097" y="215909"/>
                  </a:lnTo>
                  <a:lnTo>
                    <a:pt x="1209071" y="250146"/>
                  </a:lnTo>
                  <a:lnTo>
                    <a:pt x="1236737" y="286344"/>
                  </a:lnTo>
                  <a:lnTo>
                    <a:pt x="1261981" y="324388"/>
                  </a:lnTo>
                  <a:lnTo>
                    <a:pt x="1284687" y="364162"/>
                  </a:lnTo>
                  <a:lnTo>
                    <a:pt x="1304740" y="405552"/>
                  </a:lnTo>
                  <a:lnTo>
                    <a:pt x="1322024" y="448441"/>
                  </a:lnTo>
                  <a:lnTo>
                    <a:pt x="1336424" y="492716"/>
                  </a:lnTo>
                  <a:lnTo>
                    <a:pt x="1347825" y="538259"/>
                  </a:lnTo>
                  <a:lnTo>
                    <a:pt x="1356111" y="584957"/>
                  </a:lnTo>
                  <a:lnTo>
                    <a:pt x="1361168" y="632694"/>
                  </a:lnTo>
                  <a:lnTo>
                    <a:pt x="1362879" y="681354"/>
                  </a:lnTo>
                  <a:lnTo>
                    <a:pt x="1361168" y="730006"/>
                  </a:lnTo>
                  <a:lnTo>
                    <a:pt x="1356111" y="777735"/>
                  </a:lnTo>
                  <a:lnTo>
                    <a:pt x="1347825" y="824426"/>
                  </a:lnTo>
                  <a:lnTo>
                    <a:pt x="1336424" y="869964"/>
                  </a:lnTo>
                  <a:lnTo>
                    <a:pt x="1322024" y="914233"/>
                  </a:lnTo>
                  <a:lnTo>
                    <a:pt x="1304740" y="957118"/>
                  </a:lnTo>
                  <a:lnTo>
                    <a:pt x="1284687" y="998503"/>
                  </a:lnTo>
                  <a:lnTo>
                    <a:pt x="1261981" y="1038274"/>
                  </a:lnTo>
                  <a:lnTo>
                    <a:pt x="1236737" y="1076315"/>
                  </a:lnTo>
                  <a:lnTo>
                    <a:pt x="1209071" y="1112510"/>
                  </a:lnTo>
                  <a:lnTo>
                    <a:pt x="1179097" y="1146744"/>
                  </a:lnTo>
                  <a:lnTo>
                    <a:pt x="1146931" y="1178903"/>
                  </a:lnTo>
                  <a:lnTo>
                    <a:pt x="1112690" y="1208870"/>
                  </a:lnTo>
                  <a:lnTo>
                    <a:pt x="1076486" y="1236530"/>
                  </a:lnTo>
                  <a:lnTo>
                    <a:pt x="1038438" y="1261768"/>
                  </a:lnTo>
                  <a:lnTo>
                    <a:pt x="998658" y="1284469"/>
                  </a:lnTo>
                  <a:lnTo>
                    <a:pt x="957264" y="1304518"/>
                  </a:lnTo>
                  <a:lnTo>
                    <a:pt x="914370" y="1321798"/>
                  </a:lnTo>
                  <a:lnTo>
                    <a:pt x="870091" y="1336195"/>
                  </a:lnTo>
                  <a:lnTo>
                    <a:pt x="824543" y="1347594"/>
                  </a:lnTo>
                  <a:lnTo>
                    <a:pt x="777842" y="1355878"/>
                  </a:lnTo>
                  <a:lnTo>
                    <a:pt x="730102" y="1360934"/>
                  </a:lnTo>
                  <a:lnTo>
                    <a:pt x="681439" y="1362644"/>
                  </a:lnTo>
                  <a:close/>
                </a:path>
              </a:pathLst>
            </a:custGeom>
            <a:solidFill>
              <a:srgbClr val="83C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26670" y="9038634"/>
              <a:ext cx="200580" cy="2005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87103" y="9038634"/>
              <a:ext cx="200579" cy="2005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687464" y="9443000"/>
              <a:ext cx="474980" cy="140335"/>
            </a:xfrm>
            <a:custGeom>
              <a:avLst/>
              <a:gdLst/>
              <a:ahLst/>
              <a:cxnLst/>
              <a:rect l="l" t="t" r="r" b="b"/>
              <a:pathLst>
                <a:path w="474980" h="140334">
                  <a:moveTo>
                    <a:pt x="237198" y="140045"/>
                  </a:moveTo>
                  <a:lnTo>
                    <a:pt x="139037" y="118163"/>
                  </a:lnTo>
                  <a:lnTo>
                    <a:pt x="64288" y="70022"/>
                  </a:lnTo>
                  <a:lnTo>
                    <a:pt x="16695" y="21882"/>
                  </a:lnTo>
                  <a:lnTo>
                    <a:pt x="0" y="0"/>
                  </a:lnTo>
                  <a:lnTo>
                    <a:pt x="474461" y="0"/>
                  </a:lnTo>
                  <a:lnTo>
                    <a:pt x="457764" y="21882"/>
                  </a:lnTo>
                  <a:lnTo>
                    <a:pt x="410164" y="70022"/>
                  </a:lnTo>
                  <a:lnTo>
                    <a:pt x="335397" y="118163"/>
                  </a:lnTo>
                  <a:lnTo>
                    <a:pt x="237198" y="1400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352452" y="2611269"/>
            <a:ext cx="900000" cy="900000"/>
            <a:chOff x="12257965" y="8577008"/>
            <a:chExt cx="1363345" cy="1362710"/>
          </a:xfrm>
        </p:grpSpPr>
        <p:sp>
          <p:nvSpPr>
            <p:cNvPr id="18" name="object 18"/>
            <p:cNvSpPr/>
            <p:nvPr/>
          </p:nvSpPr>
          <p:spPr>
            <a:xfrm>
              <a:off x="12257965" y="8577008"/>
              <a:ext cx="1363345" cy="1362710"/>
            </a:xfrm>
            <a:custGeom>
              <a:avLst/>
              <a:gdLst/>
              <a:ahLst/>
              <a:cxnLst/>
              <a:rect l="l" t="t" r="r" b="b"/>
              <a:pathLst>
                <a:path w="1363344" h="1362709">
                  <a:moveTo>
                    <a:pt x="681439" y="1362644"/>
                  </a:moveTo>
                  <a:lnTo>
                    <a:pt x="632776" y="1360934"/>
                  </a:lnTo>
                  <a:lnTo>
                    <a:pt x="585037" y="1355878"/>
                  </a:lnTo>
                  <a:lnTo>
                    <a:pt x="538335" y="1347594"/>
                  </a:lnTo>
                  <a:lnTo>
                    <a:pt x="492787" y="1336195"/>
                  </a:lnTo>
                  <a:lnTo>
                    <a:pt x="448509" y="1321798"/>
                  </a:lnTo>
                  <a:lnTo>
                    <a:pt x="405615" y="1304518"/>
                  </a:lnTo>
                  <a:lnTo>
                    <a:pt x="364220" y="1284469"/>
                  </a:lnTo>
                  <a:lnTo>
                    <a:pt x="324441" y="1261768"/>
                  </a:lnTo>
                  <a:lnTo>
                    <a:pt x="286392" y="1236530"/>
                  </a:lnTo>
                  <a:lnTo>
                    <a:pt x="250189" y="1208870"/>
                  </a:lnTo>
                  <a:lnTo>
                    <a:pt x="215947" y="1178903"/>
                  </a:lnTo>
                  <a:lnTo>
                    <a:pt x="183782" y="1146744"/>
                  </a:lnTo>
                  <a:lnTo>
                    <a:pt x="153808" y="1112510"/>
                  </a:lnTo>
                  <a:lnTo>
                    <a:pt x="126141" y="1076315"/>
                  </a:lnTo>
                  <a:lnTo>
                    <a:pt x="100898" y="1038274"/>
                  </a:lnTo>
                  <a:lnTo>
                    <a:pt x="78192" y="998503"/>
                  </a:lnTo>
                  <a:lnTo>
                    <a:pt x="58139" y="957118"/>
                  </a:lnTo>
                  <a:lnTo>
                    <a:pt x="40855" y="914233"/>
                  </a:lnTo>
                  <a:lnTo>
                    <a:pt x="26454" y="869964"/>
                  </a:lnTo>
                  <a:lnTo>
                    <a:pt x="15053" y="824426"/>
                  </a:lnTo>
                  <a:lnTo>
                    <a:pt x="6767" y="777735"/>
                  </a:lnTo>
                  <a:lnTo>
                    <a:pt x="1711" y="730006"/>
                  </a:lnTo>
                  <a:lnTo>
                    <a:pt x="0" y="681354"/>
                  </a:lnTo>
                  <a:lnTo>
                    <a:pt x="1711" y="632694"/>
                  </a:lnTo>
                  <a:lnTo>
                    <a:pt x="6767" y="584957"/>
                  </a:lnTo>
                  <a:lnTo>
                    <a:pt x="15053" y="538259"/>
                  </a:lnTo>
                  <a:lnTo>
                    <a:pt x="26454" y="492716"/>
                  </a:lnTo>
                  <a:lnTo>
                    <a:pt x="40855" y="448441"/>
                  </a:lnTo>
                  <a:lnTo>
                    <a:pt x="58139" y="405552"/>
                  </a:lnTo>
                  <a:lnTo>
                    <a:pt x="78192" y="364162"/>
                  </a:lnTo>
                  <a:lnTo>
                    <a:pt x="100898" y="324388"/>
                  </a:lnTo>
                  <a:lnTo>
                    <a:pt x="126141" y="286344"/>
                  </a:lnTo>
                  <a:lnTo>
                    <a:pt x="153808" y="250146"/>
                  </a:lnTo>
                  <a:lnTo>
                    <a:pt x="183782" y="215909"/>
                  </a:lnTo>
                  <a:lnTo>
                    <a:pt x="215947" y="183748"/>
                  </a:lnTo>
                  <a:lnTo>
                    <a:pt x="250189" y="153780"/>
                  </a:lnTo>
                  <a:lnTo>
                    <a:pt x="286392" y="126118"/>
                  </a:lnTo>
                  <a:lnTo>
                    <a:pt x="324441" y="100878"/>
                  </a:lnTo>
                  <a:lnTo>
                    <a:pt x="364220" y="78176"/>
                  </a:lnTo>
                  <a:lnTo>
                    <a:pt x="405615" y="58127"/>
                  </a:lnTo>
                  <a:lnTo>
                    <a:pt x="448509" y="40846"/>
                  </a:lnTo>
                  <a:lnTo>
                    <a:pt x="492787" y="26449"/>
                  </a:lnTo>
                  <a:lnTo>
                    <a:pt x="538335" y="15050"/>
                  </a:lnTo>
                  <a:lnTo>
                    <a:pt x="585037" y="6766"/>
                  </a:lnTo>
                  <a:lnTo>
                    <a:pt x="632776" y="1710"/>
                  </a:lnTo>
                  <a:lnTo>
                    <a:pt x="681439" y="0"/>
                  </a:lnTo>
                  <a:lnTo>
                    <a:pt x="730102" y="1710"/>
                  </a:lnTo>
                  <a:lnTo>
                    <a:pt x="777842" y="6766"/>
                  </a:lnTo>
                  <a:lnTo>
                    <a:pt x="824543" y="15050"/>
                  </a:lnTo>
                  <a:lnTo>
                    <a:pt x="870091" y="26449"/>
                  </a:lnTo>
                  <a:lnTo>
                    <a:pt x="914369" y="40846"/>
                  </a:lnTo>
                  <a:lnTo>
                    <a:pt x="957264" y="58127"/>
                  </a:lnTo>
                  <a:lnTo>
                    <a:pt x="998658" y="78176"/>
                  </a:lnTo>
                  <a:lnTo>
                    <a:pt x="1038438" y="100878"/>
                  </a:lnTo>
                  <a:lnTo>
                    <a:pt x="1076486" y="126118"/>
                  </a:lnTo>
                  <a:lnTo>
                    <a:pt x="1112690" y="153780"/>
                  </a:lnTo>
                  <a:lnTo>
                    <a:pt x="1146931" y="183748"/>
                  </a:lnTo>
                  <a:lnTo>
                    <a:pt x="1179097" y="215909"/>
                  </a:lnTo>
                  <a:lnTo>
                    <a:pt x="1209071" y="250146"/>
                  </a:lnTo>
                  <a:lnTo>
                    <a:pt x="1236737" y="286344"/>
                  </a:lnTo>
                  <a:lnTo>
                    <a:pt x="1261981" y="324388"/>
                  </a:lnTo>
                  <a:lnTo>
                    <a:pt x="1284687" y="364162"/>
                  </a:lnTo>
                  <a:lnTo>
                    <a:pt x="1304740" y="405552"/>
                  </a:lnTo>
                  <a:lnTo>
                    <a:pt x="1322024" y="448441"/>
                  </a:lnTo>
                  <a:lnTo>
                    <a:pt x="1336424" y="492716"/>
                  </a:lnTo>
                  <a:lnTo>
                    <a:pt x="1347825" y="538259"/>
                  </a:lnTo>
                  <a:lnTo>
                    <a:pt x="1356111" y="584957"/>
                  </a:lnTo>
                  <a:lnTo>
                    <a:pt x="1361168" y="632694"/>
                  </a:lnTo>
                  <a:lnTo>
                    <a:pt x="1362879" y="681354"/>
                  </a:lnTo>
                  <a:lnTo>
                    <a:pt x="1361168" y="730006"/>
                  </a:lnTo>
                  <a:lnTo>
                    <a:pt x="1356111" y="777735"/>
                  </a:lnTo>
                  <a:lnTo>
                    <a:pt x="1347825" y="824426"/>
                  </a:lnTo>
                  <a:lnTo>
                    <a:pt x="1336424" y="869964"/>
                  </a:lnTo>
                  <a:lnTo>
                    <a:pt x="1322024" y="914233"/>
                  </a:lnTo>
                  <a:lnTo>
                    <a:pt x="1304740" y="957118"/>
                  </a:lnTo>
                  <a:lnTo>
                    <a:pt x="1284687" y="998503"/>
                  </a:lnTo>
                  <a:lnTo>
                    <a:pt x="1261981" y="1038274"/>
                  </a:lnTo>
                  <a:lnTo>
                    <a:pt x="1236737" y="1076315"/>
                  </a:lnTo>
                  <a:lnTo>
                    <a:pt x="1209071" y="1112510"/>
                  </a:lnTo>
                  <a:lnTo>
                    <a:pt x="1179097" y="1146744"/>
                  </a:lnTo>
                  <a:lnTo>
                    <a:pt x="1146931" y="1178903"/>
                  </a:lnTo>
                  <a:lnTo>
                    <a:pt x="1112690" y="1208870"/>
                  </a:lnTo>
                  <a:lnTo>
                    <a:pt x="1076486" y="1236530"/>
                  </a:lnTo>
                  <a:lnTo>
                    <a:pt x="1038438" y="1261768"/>
                  </a:lnTo>
                  <a:lnTo>
                    <a:pt x="998658" y="1284469"/>
                  </a:lnTo>
                  <a:lnTo>
                    <a:pt x="957264" y="1304518"/>
                  </a:lnTo>
                  <a:lnTo>
                    <a:pt x="914369" y="1321798"/>
                  </a:lnTo>
                  <a:lnTo>
                    <a:pt x="870091" y="1336195"/>
                  </a:lnTo>
                  <a:lnTo>
                    <a:pt x="824543" y="1347594"/>
                  </a:lnTo>
                  <a:lnTo>
                    <a:pt x="777842" y="1355878"/>
                  </a:lnTo>
                  <a:lnTo>
                    <a:pt x="730102" y="1360934"/>
                  </a:lnTo>
                  <a:lnTo>
                    <a:pt x="681439" y="1362644"/>
                  </a:lnTo>
                  <a:close/>
                </a:path>
              </a:pathLst>
            </a:custGeom>
            <a:solidFill>
              <a:srgbClr val="F2D9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58898" y="9038634"/>
              <a:ext cx="200580" cy="2005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19331" y="9038634"/>
              <a:ext cx="200580" cy="20059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2641322" y="9434702"/>
              <a:ext cx="654050" cy="36195"/>
            </a:xfrm>
            <a:custGeom>
              <a:avLst/>
              <a:gdLst/>
              <a:ahLst/>
              <a:cxnLst/>
              <a:rect l="l" t="t" r="r" b="b"/>
              <a:pathLst>
                <a:path w="654050" h="36195">
                  <a:moveTo>
                    <a:pt x="645454" y="35660"/>
                  </a:moveTo>
                  <a:lnTo>
                    <a:pt x="635634" y="35660"/>
                  </a:lnTo>
                  <a:lnTo>
                    <a:pt x="7982" y="35660"/>
                  </a:lnTo>
                  <a:lnTo>
                    <a:pt x="0" y="27679"/>
                  </a:lnTo>
                  <a:lnTo>
                    <a:pt x="0" y="7980"/>
                  </a:lnTo>
                  <a:lnTo>
                    <a:pt x="7982" y="0"/>
                  </a:lnTo>
                  <a:lnTo>
                    <a:pt x="645454" y="0"/>
                  </a:lnTo>
                  <a:lnTo>
                    <a:pt x="653437" y="7980"/>
                  </a:lnTo>
                  <a:lnTo>
                    <a:pt x="653437" y="27679"/>
                  </a:lnTo>
                  <a:lnTo>
                    <a:pt x="645454" y="35660"/>
                  </a:lnTo>
                  <a:close/>
                </a:path>
              </a:pathLst>
            </a:custGeom>
            <a:solidFill>
              <a:srgbClr val="661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728444" y="1372297"/>
            <a:ext cx="900000" cy="900000"/>
            <a:chOff x="10774078" y="8577008"/>
            <a:chExt cx="1363345" cy="1362710"/>
          </a:xfrm>
        </p:grpSpPr>
        <p:sp>
          <p:nvSpPr>
            <p:cNvPr id="23" name="object 23"/>
            <p:cNvSpPr/>
            <p:nvPr/>
          </p:nvSpPr>
          <p:spPr>
            <a:xfrm>
              <a:off x="10774078" y="8577008"/>
              <a:ext cx="1363345" cy="1362710"/>
            </a:xfrm>
            <a:custGeom>
              <a:avLst/>
              <a:gdLst/>
              <a:ahLst/>
              <a:cxnLst/>
              <a:rect l="l" t="t" r="r" b="b"/>
              <a:pathLst>
                <a:path w="1363345" h="1362709">
                  <a:moveTo>
                    <a:pt x="681439" y="1362644"/>
                  </a:moveTo>
                  <a:lnTo>
                    <a:pt x="632776" y="1360934"/>
                  </a:lnTo>
                  <a:lnTo>
                    <a:pt x="585037" y="1355878"/>
                  </a:lnTo>
                  <a:lnTo>
                    <a:pt x="538335" y="1347594"/>
                  </a:lnTo>
                  <a:lnTo>
                    <a:pt x="492788" y="1336195"/>
                  </a:lnTo>
                  <a:lnTo>
                    <a:pt x="448509" y="1321798"/>
                  </a:lnTo>
                  <a:lnTo>
                    <a:pt x="405615" y="1304518"/>
                  </a:lnTo>
                  <a:lnTo>
                    <a:pt x="364220" y="1284469"/>
                  </a:lnTo>
                  <a:lnTo>
                    <a:pt x="324441" y="1261768"/>
                  </a:lnTo>
                  <a:lnTo>
                    <a:pt x="286392" y="1236530"/>
                  </a:lnTo>
                  <a:lnTo>
                    <a:pt x="250189" y="1208870"/>
                  </a:lnTo>
                  <a:lnTo>
                    <a:pt x="215947" y="1178903"/>
                  </a:lnTo>
                  <a:lnTo>
                    <a:pt x="183782" y="1146744"/>
                  </a:lnTo>
                  <a:lnTo>
                    <a:pt x="153808" y="1112510"/>
                  </a:lnTo>
                  <a:lnTo>
                    <a:pt x="126142" y="1076315"/>
                  </a:lnTo>
                  <a:lnTo>
                    <a:pt x="100898" y="1038274"/>
                  </a:lnTo>
                  <a:lnTo>
                    <a:pt x="78192" y="998503"/>
                  </a:lnTo>
                  <a:lnTo>
                    <a:pt x="58139" y="957118"/>
                  </a:lnTo>
                  <a:lnTo>
                    <a:pt x="40855" y="914233"/>
                  </a:lnTo>
                  <a:lnTo>
                    <a:pt x="26454" y="869964"/>
                  </a:lnTo>
                  <a:lnTo>
                    <a:pt x="15053" y="824426"/>
                  </a:lnTo>
                  <a:lnTo>
                    <a:pt x="6767" y="777735"/>
                  </a:lnTo>
                  <a:lnTo>
                    <a:pt x="1711" y="730006"/>
                  </a:lnTo>
                  <a:lnTo>
                    <a:pt x="0" y="681354"/>
                  </a:lnTo>
                  <a:lnTo>
                    <a:pt x="1711" y="632694"/>
                  </a:lnTo>
                  <a:lnTo>
                    <a:pt x="6767" y="584957"/>
                  </a:lnTo>
                  <a:lnTo>
                    <a:pt x="15053" y="538259"/>
                  </a:lnTo>
                  <a:lnTo>
                    <a:pt x="26454" y="492716"/>
                  </a:lnTo>
                  <a:lnTo>
                    <a:pt x="40855" y="448441"/>
                  </a:lnTo>
                  <a:lnTo>
                    <a:pt x="58139" y="405552"/>
                  </a:lnTo>
                  <a:lnTo>
                    <a:pt x="78192" y="364162"/>
                  </a:lnTo>
                  <a:lnTo>
                    <a:pt x="100898" y="324388"/>
                  </a:lnTo>
                  <a:lnTo>
                    <a:pt x="126142" y="286344"/>
                  </a:lnTo>
                  <a:lnTo>
                    <a:pt x="153808" y="250146"/>
                  </a:lnTo>
                  <a:lnTo>
                    <a:pt x="183782" y="215909"/>
                  </a:lnTo>
                  <a:lnTo>
                    <a:pt x="215947" y="183748"/>
                  </a:lnTo>
                  <a:lnTo>
                    <a:pt x="250189" y="153780"/>
                  </a:lnTo>
                  <a:lnTo>
                    <a:pt x="286392" y="126118"/>
                  </a:lnTo>
                  <a:lnTo>
                    <a:pt x="324441" y="100878"/>
                  </a:lnTo>
                  <a:lnTo>
                    <a:pt x="364220" y="78176"/>
                  </a:lnTo>
                  <a:lnTo>
                    <a:pt x="405615" y="58127"/>
                  </a:lnTo>
                  <a:lnTo>
                    <a:pt x="448509" y="40846"/>
                  </a:lnTo>
                  <a:lnTo>
                    <a:pt x="492788" y="26449"/>
                  </a:lnTo>
                  <a:lnTo>
                    <a:pt x="538335" y="15050"/>
                  </a:lnTo>
                  <a:lnTo>
                    <a:pt x="585037" y="6766"/>
                  </a:lnTo>
                  <a:lnTo>
                    <a:pt x="632776" y="1710"/>
                  </a:lnTo>
                  <a:lnTo>
                    <a:pt x="681439" y="0"/>
                  </a:lnTo>
                  <a:lnTo>
                    <a:pt x="730110" y="1710"/>
                  </a:lnTo>
                  <a:lnTo>
                    <a:pt x="777856" y="6766"/>
                  </a:lnTo>
                  <a:lnTo>
                    <a:pt x="824562" y="15050"/>
                  </a:lnTo>
                  <a:lnTo>
                    <a:pt x="870113" y="26449"/>
                  </a:lnTo>
                  <a:lnTo>
                    <a:pt x="914395" y="40846"/>
                  </a:lnTo>
                  <a:lnTo>
                    <a:pt x="957291" y="58127"/>
                  </a:lnTo>
                  <a:lnTo>
                    <a:pt x="998686" y="78176"/>
                  </a:lnTo>
                  <a:lnTo>
                    <a:pt x="1038466" y="100878"/>
                  </a:lnTo>
                  <a:lnTo>
                    <a:pt x="1076514" y="126118"/>
                  </a:lnTo>
                  <a:lnTo>
                    <a:pt x="1112716" y="153780"/>
                  </a:lnTo>
                  <a:lnTo>
                    <a:pt x="1146956" y="183748"/>
                  </a:lnTo>
                  <a:lnTo>
                    <a:pt x="1179120" y="215909"/>
                  </a:lnTo>
                  <a:lnTo>
                    <a:pt x="1209091" y="250146"/>
                  </a:lnTo>
                  <a:lnTo>
                    <a:pt x="1236755" y="286344"/>
                  </a:lnTo>
                  <a:lnTo>
                    <a:pt x="1261996" y="324388"/>
                  </a:lnTo>
                  <a:lnTo>
                    <a:pt x="1284699" y="364162"/>
                  </a:lnTo>
                  <a:lnTo>
                    <a:pt x="1304749" y="405552"/>
                  </a:lnTo>
                  <a:lnTo>
                    <a:pt x="1322031" y="448441"/>
                  </a:lnTo>
                  <a:lnTo>
                    <a:pt x="1336429" y="492716"/>
                  </a:lnTo>
                  <a:lnTo>
                    <a:pt x="1347828" y="538259"/>
                  </a:lnTo>
                  <a:lnTo>
                    <a:pt x="1356113" y="584957"/>
                  </a:lnTo>
                  <a:lnTo>
                    <a:pt x="1361168" y="632694"/>
                  </a:lnTo>
                  <a:lnTo>
                    <a:pt x="1362879" y="681354"/>
                  </a:lnTo>
                  <a:lnTo>
                    <a:pt x="1361168" y="730006"/>
                  </a:lnTo>
                  <a:lnTo>
                    <a:pt x="1356113" y="777735"/>
                  </a:lnTo>
                  <a:lnTo>
                    <a:pt x="1347828" y="824426"/>
                  </a:lnTo>
                  <a:lnTo>
                    <a:pt x="1336429" y="869964"/>
                  </a:lnTo>
                  <a:lnTo>
                    <a:pt x="1322031" y="914233"/>
                  </a:lnTo>
                  <a:lnTo>
                    <a:pt x="1304749" y="957118"/>
                  </a:lnTo>
                  <a:lnTo>
                    <a:pt x="1284699" y="998503"/>
                  </a:lnTo>
                  <a:lnTo>
                    <a:pt x="1261996" y="1038274"/>
                  </a:lnTo>
                  <a:lnTo>
                    <a:pt x="1236755" y="1076315"/>
                  </a:lnTo>
                  <a:lnTo>
                    <a:pt x="1209091" y="1112510"/>
                  </a:lnTo>
                  <a:lnTo>
                    <a:pt x="1179120" y="1146744"/>
                  </a:lnTo>
                  <a:lnTo>
                    <a:pt x="1146956" y="1178903"/>
                  </a:lnTo>
                  <a:lnTo>
                    <a:pt x="1112716" y="1208870"/>
                  </a:lnTo>
                  <a:lnTo>
                    <a:pt x="1076514" y="1236530"/>
                  </a:lnTo>
                  <a:lnTo>
                    <a:pt x="1038466" y="1261768"/>
                  </a:lnTo>
                  <a:lnTo>
                    <a:pt x="998686" y="1284469"/>
                  </a:lnTo>
                  <a:lnTo>
                    <a:pt x="957291" y="1304518"/>
                  </a:lnTo>
                  <a:lnTo>
                    <a:pt x="914395" y="1321798"/>
                  </a:lnTo>
                  <a:lnTo>
                    <a:pt x="870113" y="1336195"/>
                  </a:lnTo>
                  <a:lnTo>
                    <a:pt x="824562" y="1347594"/>
                  </a:lnTo>
                  <a:lnTo>
                    <a:pt x="777856" y="1355878"/>
                  </a:lnTo>
                  <a:lnTo>
                    <a:pt x="730110" y="1360934"/>
                  </a:lnTo>
                  <a:lnTo>
                    <a:pt x="681439" y="1362644"/>
                  </a:lnTo>
                  <a:close/>
                </a:path>
              </a:pathLst>
            </a:custGeom>
            <a:solidFill>
              <a:srgbClr val="F49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75012" y="9038634"/>
              <a:ext cx="200579" cy="2005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35444" y="9038634"/>
              <a:ext cx="200579" cy="20059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229695" y="9389097"/>
              <a:ext cx="523875" cy="95885"/>
            </a:xfrm>
            <a:custGeom>
              <a:avLst/>
              <a:gdLst/>
              <a:ahLst/>
              <a:cxnLst/>
              <a:rect l="l" t="t" r="r" b="b"/>
              <a:pathLst>
                <a:path w="523875" h="95884">
                  <a:moveTo>
                    <a:pt x="505176" y="95565"/>
                  </a:moveTo>
                  <a:lnTo>
                    <a:pt x="498309" y="93807"/>
                  </a:lnTo>
                  <a:lnTo>
                    <a:pt x="482818" y="86908"/>
                  </a:lnTo>
                  <a:lnTo>
                    <a:pt x="442694" y="71196"/>
                  </a:lnTo>
                  <a:lnTo>
                    <a:pt x="385070" y="53118"/>
                  </a:lnTo>
                  <a:lnTo>
                    <a:pt x="317075" y="39123"/>
                  </a:lnTo>
                  <a:lnTo>
                    <a:pt x="245842" y="35660"/>
                  </a:lnTo>
                  <a:lnTo>
                    <a:pt x="177795" y="43974"/>
                  </a:lnTo>
                  <a:lnTo>
                    <a:pt x="117794" y="58542"/>
                  </a:lnTo>
                  <a:lnTo>
                    <a:pt x="69827" y="74748"/>
                  </a:lnTo>
                  <a:lnTo>
                    <a:pt x="37880" y="87978"/>
                  </a:lnTo>
                  <a:lnTo>
                    <a:pt x="23342" y="95010"/>
                  </a:lnTo>
                  <a:lnTo>
                    <a:pt x="20554" y="95580"/>
                  </a:lnTo>
                  <a:lnTo>
                    <a:pt x="17830" y="95580"/>
                  </a:lnTo>
                  <a:lnTo>
                    <a:pt x="11304" y="95580"/>
                  </a:lnTo>
                  <a:lnTo>
                    <a:pt x="5096" y="92097"/>
                  </a:lnTo>
                  <a:lnTo>
                    <a:pt x="1928" y="85953"/>
                  </a:lnTo>
                  <a:lnTo>
                    <a:pt x="0" y="79119"/>
                  </a:lnTo>
                  <a:lnTo>
                    <a:pt x="803" y="72326"/>
                  </a:lnTo>
                  <a:lnTo>
                    <a:pt x="57891" y="41021"/>
                  </a:lnTo>
                  <a:lnTo>
                    <a:pt x="108555" y="23962"/>
                  </a:lnTo>
                  <a:lnTo>
                    <a:pt x="171858" y="8728"/>
                  </a:lnTo>
                  <a:lnTo>
                    <a:pt x="244005" y="0"/>
                  </a:lnTo>
                  <a:lnTo>
                    <a:pt x="307469" y="2089"/>
                  </a:lnTo>
                  <a:lnTo>
                    <a:pt x="368822" y="12447"/>
                  </a:lnTo>
                  <a:lnTo>
                    <a:pt x="424098" y="27331"/>
                  </a:lnTo>
                  <a:lnTo>
                    <a:pt x="469326" y="42996"/>
                  </a:lnTo>
                  <a:lnTo>
                    <a:pt x="513768" y="61693"/>
                  </a:lnTo>
                  <a:lnTo>
                    <a:pt x="523862" y="78626"/>
                  </a:lnTo>
                  <a:lnTo>
                    <a:pt x="522131" y="85446"/>
                  </a:lnTo>
                  <a:lnTo>
                    <a:pt x="517865" y="91099"/>
                  </a:lnTo>
                  <a:lnTo>
                    <a:pt x="511954" y="94567"/>
                  </a:lnTo>
                  <a:lnTo>
                    <a:pt x="505176" y="95565"/>
                  </a:lnTo>
                  <a:close/>
                </a:path>
              </a:pathLst>
            </a:custGeom>
            <a:solidFill>
              <a:srgbClr val="661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708955" y="3760355"/>
            <a:ext cx="900000" cy="900000"/>
            <a:chOff x="13741851" y="8577008"/>
            <a:chExt cx="1363345" cy="1362710"/>
          </a:xfrm>
        </p:grpSpPr>
        <p:sp>
          <p:nvSpPr>
            <p:cNvPr id="28" name="object 28"/>
            <p:cNvSpPr/>
            <p:nvPr/>
          </p:nvSpPr>
          <p:spPr>
            <a:xfrm>
              <a:off x="13741851" y="8577008"/>
              <a:ext cx="1363345" cy="1362710"/>
            </a:xfrm>
            <a:custGeom>
              <a:avLst/>
              <a:gdLst/>
              <a:ahLst/>
              <a:cxnLst/>
              <a:rect l="l" t="t" r="r" b="b"/>
              <a:pathLst>
                <a:path w="1363344" h="1362709">
                  <a:moveTo>
                    <a:pt x="681439" y="1362644"/>
                  </a:moveTo>
                  <a:lnTo>
                    <a:pt x="632776" y="1360934"/>
                  </a:lnTo>
                  <a:lnTo>
                    <a:pt x="585037" y="1355878"/>
                  </a:lnTo>
                  <a:lnTo>
                    <a:pt x="538335" y="1347594"/>
                  </a:lnTo>
                  <a:lnTo>
                    <a:pt x="492788" y="1336195"/>
                  </a:lnTo>
                  <a:lnTo>
                    <a:pt x="448509" y="1321798"/>
                  </a:lnTo>
                  <a:lnTo>
                    <a:pt x="405615" y="1304518"/>
                  </a:lnTo>
                  <a:lnTo>
                    <a:pt x="364220" y="1284469"/>
                  </a:lnTo>
                  <a:lnTo>
                    <a:pt x="324441" y="1261768"/>
                  </a:lnTo>
                  <a:lnTo>
                    <a:pt x="286392" y="1236530"/>
                  </a:lnTo>
                  <a:lnTo>
                    <a:pt x="250189" y="1208870"/>
                  </a:lnTo>
                  <a:lnTo>
                    <a:pt x="215947" y="1178903"/>
                  </a:lnTo>
                  <a:lnTo>
                    <a:pt x="183782" y="1146744"/>
                  </a:lnTo>
                  <a:lnTo>
                    <a:pt x="153808" y="1112510"/>
                  </a:lnTo>
                  <a:lnTo>
                    <a:pt x="126142" y="1076315"/>
                  </a:lnTo>
                  <a:lnTo>
                    <a:pt x="100898" y="1038274"/>
                  </a:lnTo>
                  <a:lnTo>
                    <a:pt x="78192" y="998503"/>
                  </a:lnTo>
                  <a:lnTo>
                    <a:pt x="58139" y="957118"/>
                  </a:lnTo>
                  <a:lnTo>
                    <a:pt x="40855" y="914233"/>
                  </a:lnTo>
                  <a:lnTo>
                    <a:pt x="26454" y="869964"/>
                  </a:lnTo>
                  <a:lnTo>
                    <a:pt x="15053" y="824426"/>
                  </a:lnTo>
                  <a:lnTo>
                    <a:pt x="6767" y="777735"/>
                  </a:lnTo>
                  <a:lnTo>
                    <a:pt x="1711" y="730006"/>
                  </a:lnTo>
                  <a:lnTo>
                    <a:pt x="0" y="681354"/>
                  </a:lnTo>
                  <a:lnTo>
                    <a:pt x="1711" y="632694"/>
                  </a:lnTo>
                  <a:lnTo>
                    <a:pt x="6767" y="584957"/>
                  </a:lnTo>
                  <a:lnTo>
                    <a:pt x="15053" y="538259"/>
                  </a:lnTo>
                  <a:lnTo>
                    <a:pt x="26454" y="492716"/>
                  </a:lnTo>
                  <a:lnTo>
                    <a:pt x="40855" y="448441"/>
                  </a:lnTo>
                  <a:lnTo>
                    <a:pt x="58139" y="405552"/>
                  </a:lnTo>
                  <a:lnTo>
                    <a:pt x="78192" y="364162"/>
                  </a:lnTo>
                  <a:lnTo>
                    <a:pt x="100898" y="324388"/>
                  </a:lnTo>
                  <a:lnTo>
                    <a:pt x="126142" y="286344"/>
                  </a:lnTo>
                  <a:lnTo>
                    <a:pt x="153808" y="250146"/>
                  </a:lnTo>
                  <a:lnTo>
                    <a:pt x="183782" y="215909"/>
                  </a:lnTo>
                  <a:lnTo>
                    <a:pt x="215947" y="183748"/>
                  </a:lnTo>
                  <a:lnTo>
                    <a:pt x="250189" y="153780"/>
                  </a:lnTo>
                  <a:lnTo>
                    <a:pt x="286392" y="126118"/>
                  </a:lnTo>
                  <a:lnTo>
                    <a:pt x="324441" y="100878"/>
                  </a:lnTo>
                  <a:lnTo>
                    <a:pt x="364220" y="78176"/>
                  </a:lnTo>
                  <a:lnTo>
                    <a:pt x="405615" y="58127"/>
                  </a:lnTo>
                  <a:lnTo>
                    <a:pt x="448509" y="40846"/>
                  </a:lnTo>
                  <a:lnTo>
                    <a:pt x="492788" y="26449"/>
                  </a:lnTo>
                  <a:lnTo>
                    <a:pt x="538335" y="15050"/>
                  </a:lnTo>
                  <a:lnTo>
                    <a:pt x="585037" y="6766"/>
                  </a:lnTo>
                  <a:lnTo>
                    <a:pt x="632776" y="1710"/>
                  </a:lnTo>
                  <a:lnTo>
                    <a:pt x="681439" y="0"/>
                  </a:lnTo>
                  <a:lnTo>
                    <a:pt x="730102" y="1710"/>
                  </a:lnTo>
                  <a:lnTo>
                    <a:pt x="777842" y="6766"/>
                  </a:lnTo>
                  <a:lnTo>
                    <a:pt x="824543" y="15050"/>
                  </a:lnTo>
                  <a:lnTo>
                    <a:pt x="870091" y="26449"/>
                  </a:lnTo>
                  <a:lnTo>
                    <a:pt x="914370" y="40846"/>
                  </a:lnTo>
                  <a:lnTo>
                    <a:pt x="957264" y="58127"/>
                  </a:lnTo>
                  <a:lnTo>
                    <a:pt x="998658" y="78176"/>
                  </a:lnTo>
                  <a:lnTo>
                    <a:pt x="1038438" y="100878"/>
                  </a:lnTo>
                  <a:lnTo>
                    <a:pt x="1076486" y="126118"/>
                  </a:lnTo>
                  <a:lnTo>
                    <a:pt x="1112690" y="153780"/>
                  </a:lnTo>
                  <a:lnTo>
                    <a:pt x="1146931" y="183748"/>
                  </a:lnTo>
                  <a:lnTo>
                    <a:pt x="1179097" y="215909"/>
                  </a:lnTo>
                  <a:lnTo>
                    <a:pt x="1209071" y="250146"/>
                  </a:lnTo>
                  <a:lnTo>
                    <a:pt x="1236737" y="286344"/>
                  </a:lnTo>
                  <a:lnTo>
                    <a:pt x="1261981" y="324388"/>
                  </a:lnTo>
                  <a:lnTo>
                    <a:pt x="1284687" y="364162"/>
                  </a:lnTo>
                  <a:lnTo>
                    <a:pt x="1304740" y="405552"/>
                  </a:lnTo>
                  <a:lnTo>
                    <a:pt x="1322024" y="448441"/>
                  </a:lnTo>
                  <a:lnTo>
                    <a:pt x="1336424" y="492716"/>
                  </a:lnTo>
                  <a:lnTo>
                    <a:pt x="1347825" y="538259"/>
                  </a:lnTo>
                  <a:lnTo>
                    <a:pt x="1356111" y="584957"/>
                  </a:lnTo>
                  <a:lnTo>
                    <a:pt x="1361168" y="632694"/>
                  </a:lnTo>
                  <a:lnTo>
                    <a:pt x="1362879" y="681354"/>
                  </a:lnTo>
                  <a:lnTo>
                    <a:pt x="1361168" y="730006"/>
                  </a:lnTo>
                  <a:lnTo>
                    <a:pt x="1356111" y="777735"/>
                  </a:lnTo>
                  <a:lnTo>
                    <a:pt x="1347825" y="824426"/>
                  </a:lnTo>
                  <a:lnTo>
                    <a:pt x="1336424" y="869964"/>
                  </a:lnTo>
                  <a:lnTo>
                    <a:pt x="1322024" y="914233"/>
                  </a:lnTo>
                  <a:lnTo>
                    <a:pt x="1304740" y="957118"/>
                  </a:lnTo>
                  <a:lnTo>
                    <a:pt x="1284687" y="998503"/>
                  </a:lnTo>
                  <a:lnTo>
                    <a:pt x="1261981" y="1038274"/>
                  </a:lnTo>
                  <a:lnTo>
                    <a:pt x="1236737" y="1076315"/>
                  </a:lnTo>
                  <a:lnTo>
                    <a:pt x="1209071" y="1112510"/>
                  </a:lnTo>
                  <a:lnTo>
                    <a:pt x="1179097" y="1146744"/>
                  </a:lnTo>
                  <a:lnTo>
                    <a:pt x="1146931" y="1178903"/>
                  </a:lnTo>
                  <a:lnTo>
                    <a:pt x="1112690" y="1208870"/>
                  </a:lnTo>
                  <a:lnTo>
                    <a:pt x="1076486" y="1236530"/>
                  </a:lnTo>
                  <a:lnTo>
                    <a:pt x="1038438" y="1261768"/>
                  </a:lnTo>
                  <a:lnTo>
                    <a:pt x="998658" y="1284469"/>
                  </a:lnTo>
                  <a:lnTo>
                    <a:pt x="957264" y="1304518"/>
                  </a:lnTo>
                  <a:lnTo>
                    <a:pt x="914370" y="1321798"/>
                  </a:lnTo>
                  <a:lnTo>
                    <a:pt x="870091" y="1336195"/>
                  </a:lnTo>
                  <a:lnTo>
                    <a:pt x="824543" y="1347594"/>
                  </a:lnTo>
                  <a:lnTo>
                    <a:pt x="777842" y="1355878"/>
                  </a:lnTo>
                  <a:lnTo>
                    <a:pt x="730102" y="1360934"/>
                  </a:lnTo>
                  <a:lnTo>
                    <a:pt x="681439" y="1362644"/>
                  </a:lnTo>
                  <a:close/>
                </a:path>
              </a:pathLst>
            </a:custGeom>
            <a:solidFill>
              <a:srgbClr val="B4D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42784" y="9038634"/>
              <a:ext cx="200580" cy="2005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03217" y="9038634"/>
              <a:ext cx="200580" cy="20059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093543" y="9391222"/>
              <a:ext cx="689610" cy="114300"/>
            </a:xfrm>
            <a:custGeom>
              <a:avLst/>
              <a:gdLst/>
              <a:ahLst/>
              <a:cxnLst/>
              <a:rect l="l" t="t" r="r" b="b"/>
              <a:pathLst>
                <a:path w="689609" h="114300">
                  <a:moveTo>
                    <a:pt x="329747" y="114168"/>
                  </a:moveTo>
                  <a:lnTo>
                    <a:pt x="255933" y="109857"/>
                  </a:lnTo>
                  <a:lnTo>
                    <a:pt x="188872" y="98696"/>
                  </a:lnTo>
                  <a:lnTo>
                    <a:pt x="130103" y="83344"/>
                  </a:lnTo>
                  <a:lnTo>
                    <a:pt x="81165" y="66462"/>
                  </a:lnTo>
                  <a:lnTo>
                    <a:pt x="43597" y="50707"/>
                  </a:lnTo>
                  <a:lnTo>
                    <a:pt x="8731" y="33219"/>
                  </a:lnTo>
                  <a:lnTo>
                    <a:pt x="0" y="15582"/>
                  </a:lnTo>
                  <a:lnTo>
                    <a:pt x="2268" y="8896"/>
                  </a:lnTo>
                  <a:lnTo>
                    <a:pt x="6925" y="3592"/>
                  </a:lnTo>
                  <a:lnTo>
                    <a:pt x="13054" y="575"/>
                  </a:lnTo>
                  <a:lnTo>
                    <a:pt x="19873" y="87"/>
                  </a:lnTo>
                  <a:lnTo>
                    <a:pt x="26596" y="2372"/>
                  </a:lnTo>
                  <a:lnTo>
                    <a:pt x="37780" y="8275"/>
                  </a:lnTo>
                  <a:lnTo>
                    <a:pt x="68234" y="22448"/>
                  </a:lnTo>
                  <a:lnTo>
                    <a:pt x="115308" y="40724"/>
                  </a:lnTo>
                  <a:lnTo>
                    <a:pt x="176352" y="58937"/>
                  </a:lnTo>
                  <a:lnTo>
                    <a:pt x="248715" y="72920"/>
                  </a:lnTo>
                  <a:lnTo>
                    <a:pt x="329747" y="78507"/>
                  </a:lnTo>
                  <a:lnTo>
                    <a:pt x="401671" y="74291"/>
                  </a:lnTo>
                  <a:lnTo>
                    <a:pt x="470008" y="63408"/>
                  </a:lnTo>
                  <a:lnTo>
                    <a:pt x="532073" y="48506"/>
                  </a:lnTo>
                  <a:lnTo>
                    <a:pt x="585179" y="32234"/>
                  </a:lnTo>
                  <a:lnTo>
                    <a:pt x="626639" y="17239"/>
                  </a:lnTo>
                  <a:lnTo>
                    <a:pt x="663878" y="1675"/>
                  </a:lnTo>
                  <a:lnTo>
                    <a:pt x="670718" y="0"/>
                  </a:lnTo>
                  <a:lnTo>
                    <a:pt x="677491" y="1002"/>
                  </a:lnTo>
                  <a:lnTo>
                    <a:pt x="683398" y="4463"/>
                  </a:lnTo>
                  <a:lnTo>
                    <a:pt x="687636" y="10163"/>
                  </a:lnTo>
                  <a:lnTo>
                    <a:pt x="689348" y="17018"/>
                  </a:lnTo>
                  <a:lnTo>
                    <a:pt x="688309" y="23773"/>
                  </a:lnTo>
                  <a:lnTo>
                    <a:pt x="638022" y="51266"/>
                  </a:lnTo>
                  <a:lnTo>
                    <a:pt x="594823" y="66884"/>
                  </a:lnTo>
                  <a:lnTo>
                    <a:pt x="539884" y="83619"/>
                  </a:lnTo>
                  <a:lnTo>
                    <a:pt x="475717" y="98834"/>
                  </a:lnTo>
                  <a:lnTo>
                    <a:pt x="404834" y="109895"/>
                  </a:lnTo>
                  <a:lnTo>
                    <a:pt x="329747" y="114168"/>
                  </a:lnTo>
                  <a:close/>
                </a:path>
              </a:pathLst>
            </a:custGeom>
            <a:solidFill>
              <a:srgbClr val="6F8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7167252"/>
      </p:ext>
    </p:extLst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237" y="187918"/>
            <a:ext cx="5943601" cy="5056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43" y="1408184"/>
            <a:ext cx="6450806" cy="1357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363" y="2829791"/>
            <a:ext cx="3688846" cy="2192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4464" y="1686882"/>
            <a:ext cx="213360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7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5076" y="3926031"/>
            <a:ext cx="239371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52-57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94821"/>
      </p:ext>
    </p:extLst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237" y="187918"/>
            <a:ext cx="5943601" cy="5056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450780"/>
              </p:ext>
            </p:extLst>
          </p:nvPr>
        </p:nvGraphicFramePr>
        <p:xfrm>
          <a:off x="1698350" y="1131750"/>
          <a:ext cx="6657975" cy="771144"/>
        </p:xfrm>
        <a:graphic>
          <a:graphicData uri="http://schemas.openxmlformats.org/drawingml/2006/table">
            <a:tbl>
              <a:tblPr bandRow="1"/>
              <a:tblGrid>
                <a:gridCol w="66579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Times New Roman"/>
                          <a:ea typeface="Times New Roman"/>
                        </a:rPr>
                        <a:t>НАЗВА ЗАКЛАДУ ЗАГАЛЬНОЇ СЕРЕДНЬОЇ </a:t>
                      </a:r>
                      <a:r>
                        <a:rPr lang="uk-UA" sz="1000" b="1" dirty="0" smtClean="0">
                          <a:effectLst/>
                          <a:latin typeface="Times New Roman"/>
                          <a:ea typeface="Times New Roman"/>
                        </a:rPr>
                        <a:t>ОСВІТИ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СВІДОЦТВО ДОСЯГНЕНЬ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816255"/>
              </p:ext>
            </p:extLst>
          </p:nvPr>
        </p:nvGraphicFramePr>
        <p:xfrm>
          <a:off x="2402005" y="1911504"/>
          <a:ext cx="6657975" cy="210312"/>
        </p:xfrm>
        <a:graphic>
          <a:graphicData uri="http://schemas.openxmlformats.org/drawingml/2006/table">
            <a:tbl>
              <a:tblPr/>
              <a:tblGrid>
                <a:gridCol w="6657975"/>
              </a:tblGrid>
              <a:tr h="0">
                <a:tc>
                  <a:txBody>
                    <a:bodyPr/>
                    <a:lstStyle/>
                    <a:p>
                      <a:pPr indent="-900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                                                        учня/учениці _____ класу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1898"/>
              </p:ext>
            </p:extLst>
          </p:nvPr>
        </p:nvGraphicFramePr>
        <p:xfrm>
          <a:off x="1913778" y="2720020"/>
          <a:ext cx="6617942" cy="2251495"/>
        </p:xfrm>
        <a:graphic>
          <a:graphicData uri="http://schemas.openxmlformats.org/drawingml/2006/table">
            <a:tbl>
              <a:tblPr/>
              <a:tblGrid>
                <a:gridCol w="4095491"/>
                <a:gridCol w="688787"/>
                <a:gridCol w="949410"/>
                <a:gridCol w="884254"/>
              </a:tblGrid>
              <a:tr h="372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effectLst/>
                          <a:latin typeface="+mn-lt"/>
                          <a:ea typeface="Times New Roman"/>
                        </a:rPr>
                        <a:t>ХАРАКТЕРИСТИКА НАВЧАЛЬНОЇ ДІЯЛЬНОСТІ*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Має значні успіхи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Демонструє помітний прогрес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Потребує уваги і допомоги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</a:tr>
              <a:tr h="13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Quattrocento Sans"/>
                          <a:cs typeface="Quattrocento Sans"/>
                        </a:rPr>
                        <a:t>🗹</a:t>
                      </a: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 виявляє розуміння прочитаного: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</a:tr>
              <a:tr h="12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сприймає та усвідомлює прочитане;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висловлює припущення, доводить надійність аргументів; 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висловлює ідеї, пов’язані з розумінням тексту, аналізує текст і добирає контраргументи (за потреби);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Quattrocento Sans"/>
                          <a:cs typeface="Quattrocento Sans"/>
                        </a:rPr>
                        <a:t>🗹</a:t>
                      </a: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 висловлює власну думку: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</a:tr>
              <a:tr h="12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передає власні думки, почуття, переконання;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зважає на мету та учасників комунікації;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вибирає для цього відповідні мовленнєві стратегії;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Quattrocento Sans"/>
                          <a:cs typeface="Quattrocento Sans"/>
                        </a:rPr>
                        <a:t>🗹</a:t>
                      </a: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 критично та системно мислить: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</a:tr>
              <a:tr h="131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+mn-lt"/>
                          <a:ea typeface="Times New Roman"/>
                        </a:rPr>
                        <a:t>визначає характерні ознаки явищ, подій, ідей, їх взаємозв’язків;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уміє аналізувати та оцінювати доказовість і вагомість аргументів у судженнях;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+mn-lt"/>
                          <a:ea typeface="Times New Roman"/>
                        </a:rPr>
                        <a:t>уміє розрізняти факти, розпізнавати спроби маніпулювання даними; 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+mn-lt"/>
                          <a:ea typeface="Calibri"/>
                        </a:rPr>
                        <a:t>❑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1062" marR="61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09080" y="2033923"/>
            <a:ext cx="50273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</a:t>
            </a:r>
            <a:b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</a:t>
            </a:r>
            <a:r>
              <a:rPr kumimoji="0" lang="uk-UA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(прізвище та ім'я учня/учениці)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________ навчальний рік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8089"/>
      </p:ext>
    </p:extLst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237" y="187918"/>
            <a:ext cx="5943601" cy="5056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42435"/>
              </p:ext>
            </p:extLst>
          </p:nvPr>
        </p:nvGraphicFramePr>
        <p:xfrm>
          <a:off x="150126" y="1076874"/>
          <a:ext cx="8891514" cy="3754892"/>
        </p:xfrm>
        <a:graphic>
          <a:graphicData uri="http://schemas.openxmlformats.org/drawingml/2006/table">
            <a:tbl>
              <a:tblPr bandRow="1"/>
              <a:tblGrid>
                <a:gridCol w="2361671"/>
                <a:gridCol w="2361671"/>
                <a:gridCol w="2361671"/>
                <a:gridCol w="555167"/>
                <a:gridCol w="625667"/>
                <a:gridCol w="625667"/>
              </a:tblGrid>
              <a:tr h="67544">
                <a:tc gridSpan="6"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effectLst/>
                          <a:latin typeface="+mn-lt"/>
                          <a:ea typeface="Times New Roman"/>
                        </a:rPr>
                        <a:t>ПРИРОДНИЧА ОСВІТНЯ ГАЛУЗЬ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44">
                <a:tc rowSpan="4"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Пізнаємо природу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Загальна оцінка 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7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за групами результатів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Досліджує природу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Здійснює пошук та опрацьовує інформацію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Усвідомлює закономірності природи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44">
                <a:tc gridSpan="6"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44">
                <a:tc rowSpan="4"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Довкілля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Загальна оцінка 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7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за групами результатів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Досліджує природу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Здійснює пошук та опрацьовує інформацію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Усвідомлює закономірності природи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44">
                <a:tc gridSpan="6"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44">
                <a:tc rowSpan="4"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effectLst/>
                          <a:latin typeface="+mn-lt"/>
                          <a:ea typeface="Times New Roman"/>
                        </a:rPr>
                        <a:t>Біологія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Загальна оцінка 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7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за групами результатів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Досліджує природу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Здійснює пошук та опрацьовує інформацію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Усвідомлює закономірності природи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44">
                <a:tc gridSpan="6"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44">
                <a:tc rowSpan="4"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Географія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Загальна оцінка 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7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за групами результатів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Досліджує природу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Здійснює пошук та опрацьовує інформацію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Усвідомлює закономірності природи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44">
                <a:tc gridSpan="6"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44">
                <a:tc rowSpan="4"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effectLst/>
                          <a:latin typeface="+mn-lt"/>
                          <a:ea typeface="Times New Roman"/>
                        </a:rPr>
                        <a:t>Хімія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Загальна оцінка 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7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+mn-lt"/>
                          <a:ea typeface="Times New Roman"/>
                        </a:rPr>
                        <a:t>за групами результатів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Досліджує природу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+mn-lt"/>
                          <a:ea typeface="Times New Roman"/>
                        </a:rPr>
                        <a:t>Здійснює пошук та опрацьовує інформацію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+mn-lt"/>
                          <a:ea typeface="Times New Roman"/>
                        </a:rPr>
                        <a:t>Усвідомлює закономірності природи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22025" marR="22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094821"/>
      </p:ext>
    </p:extLst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8"/>
          <p:cNvGrpSpPr/>
          <p:nvPr/>
        </p:nvGrpSpPr>
        <p:grpSpPr>
          <a:xfrm>
            <a:off x="1444664" y="2752377"/>
            <a:ext cx="5372100" cy="457200"/>
            <a:chOff x="1676400" y="2895600"/>
            <a:chExt cx="7162800" cy="609600"/>
          </a:xfrm>
        </p:grpSpPr>
        <p:sp>
          <p:nvSpPr>
            <p:cNvPr id="9" name="Pentagon 5"/>
            <p:cNvSpPr/>
            <p:nvPr/>
          </p:nvSpPr>
          <p:spPr>
            <a:xfrm>
              <a:off x="1676400" y="2895600"/>
              <a:ext cx="7162800" cy="609600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7"/>
            <p:cNvSpPr/>
            <p:nvPr/>
          </p:nvSpPr>
          <p:spPr>
            <a:xfrm>
              <a:off x="2057400" y="2971800"/>
              <a:ext cx="457200" cy="45720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 latinLnBrk="0"/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" name="Oval 8"/>
            <p:cNvSpPr/>
            <p:nvPr/>
          </p:nvSpPr>
          <p:spPr>
            <a:xfrm>
              <a:off x="2133600" y="2986081"/>
              <a:ext cx="304800" cy="1809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9"/>
            <p:cNvSpPr/>
            <p:nvPr/>
          </p:nvSpPr>
          <p:spPr>
            <a:xfrm>
              <a:off x="2971800" y="2971800"/>
              <a:ext cx="457200" cy="45720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 latinLnBrk="0"/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3" name="Oval 10"/>
            <p:cNvSpPr/>
            <p:nvPr/>
          </p:nvSpPr>
          <p:spPr>
            <a:xfrm>
              <a:off x="3048000" y="2986081"/>
              <a:ext cx="304800" cy="1809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11"/>
            <p:cNvSpPr/>
            <p:nvPr/>
          </p:nvSpPr>
          <p:spPr>
            <a:xfrm>
              <a:off x="3886200" y="2971800"/>
              <a:ext cx="457200" cy="45720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 latinLnBrk="0"/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5" name="Oval 12"/>
            <p:cNvSpPr/>
            <p:nvPr/>
          </p:nvSpPr>
          <p:spPr>
            <a:xfrm>
              <a:off x="3962400" y="2986081"/>
              <a:ext cx="304800" cy="1809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4"/>
            <p:cNvSpPr/>
            <p:nvPr/>
          </p:nvSpPr>
          <p:spPr>
            <a:xfrm>
              <a:off x="4800600" y="2971800"/>
              <a:ext cx="457200" cy="45720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 latinLnBrk="0"/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7" name="Oval 15"/>
            <p:cNvSpPr/>
            <p:nvPr/>
          </p:nvSpPr>
          <p:spPr>
            <a:xfrm>
              <a:off x="4876800" y="2986081"/>
              <a:ext cx="304800" cy="1809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>
              <a:off x="5715000" y="2971800"/>
              <a:ext cx="457200" cy="45720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 latinLnBrk="0"/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9" name="Oval 17"/>
            <p:cNvSpPr/>
            <p:nvPr/>
          </p:nvSpPr>
          <p:spPr>
            <a:xfrm>
              <a:off x="5791200" y="2986081"/>
              <a:ext cx="304800" cy="1809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8"/>
            <p:cNvSpPr/>
            <p:nvPr/>
          </p:nvSpPr>
          <p:spPr>
            <a:xfrm>
              <a:off x="6705600" y="2971800"/>
              <a:ext cx="457200" cy="45720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 latinLnBrk="0"/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1" name="Oval 19"/>
            <p:cNvSpPr/>
            <p:nvPr/>
          </p:nvSpPr>
          <p:spPr>
            <a:xfrm>
              <a:off x="6781800" y="2986081"/>
              <a:ext cx="304800" cy="1809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Oval 20"/>
            <p:cNvSpPr/>
            <p:nvPr/>
          </p:nvSpPr>
          <p:spPr>
            <a:xfrm>
              <a:off x="7620000" y="2971800"/>
              <a:ext cx="457200" cy="45720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 latinLnBrk="0"/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23" name="Oval 21"/>
            <p:cNvSpPr/>
            <p:nvPr/>
          </p:nvSpPr>
          <p:spPr>
            <a:xfrm>
              <a:off x="7696200" y="2986081"/>
              <a:ext cx="304800" cy="1809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7"/>
          <p:cNvGrpSpPr/>
          <p:nvPr/>
        </p:nvGrpSpPr>
        <p:grpSpPr>
          <a:xfrm>
            <a:off x="-108519" y="2280534"/>
            <a:ext cx="1838934" cy="1533354"/>
            <a:chOff x="236119" y="2362200"/>
            <a:chExt cx="2060670" cy="1447800"/>
          </a:xfrm>
        </p:grpSpPr>
        <p:sp>
          <p:nvSpPr>
            <p:cNvPr id="25" name="Oval 25"/>
            <p:cNvSpPr/>
            <p:nvPr/>
          </p:nvSpPr>
          <p:spPr>
            <a:xfrm>
              <a:off x="313184" y="2362200"/>
              <a:ext cx="1728192" cy="1447800"/>
            </a:xfrm>
            <a:prstGeom prst="ellipse">
              <a:avLst/>
            </a:prstGeom>
            <a:solidFill>
              <a:srgbClr val="00CC99"/>
            </a:solidFill>
            <a:ln w="57150">
              <a:solidFill>
                <a:srgbClr val="00CCFF"/>
              </a:solidFill>
            </a:ln>
            <a:scene3d>
              <a:camera prst="obliqueTopLeft"/>
              <a:lightRig rig="threePt" dir="t"/>
            </a:scene3d>
            <a:sp3d extrusionH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latinLnBrk="0"/>
              <a:endParaRPr 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26" name="Oval 26"/>
            <p:cNvSpPr/>
            <p:nvPr/>
          </p:nvSpPr>
          <p:spPr>
            <a:xfrm>
              <a:off x="236119" y="2362200"/>
              <a:ext cx="2060670" cy="14081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latinLnBrk="0"/>
              <a:r>
                <a:rPr lang="uk-UA" sz="1400" b="1" dirty="0">
                  <a:solidFill>
                    <a:prstClr val="white"/>
                  </a:solidFill>
                  <a:latin typeface="Arial Black" pitchFamily="34" charset="0"/>
                </a:rPr>
                <a:t>Структура</a:t>
              </a:r>
              <a:endParaRPr lang="en-US" sz="1400" b="1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Group 61"/>
          <p:cNvGrpSpPr/>
          <p:nvPr/>
        </p:nvGrpSpPr>
        <p:grpSpPr>
          <a:xfrm>
            <a:off x="1843741" y="1966224"/>
            <a:ext cx="57150" cy="682228"/>
            <a:chOff x="2209801" y="1828800"/>
            <a:chExt cx="76200" cy="909637"/>
          </a:xfrm>
        </p:grpSpPr>
        <p:cxnSp>
          <p:nvCxnSpPr>
            <p:cNvPr id="28" name="Straight Connector 38"/>
            <p:cNvCxnSpPr/>
            <p:nvPr/>
          </p:nvCxnSpPr>
          <p:spPr>
            <a:xfrm rot="5400000" flipH="1" flipV="1">
              <a:off x="1833560" y="22479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39"/>
            <p:cNvSpPr/>
            <p:nvPr/>
          </p:nvSpPr>
          <p:spPr>
            <a:xfrm rot="16200000">
              <a:off x="2209801" y="2662237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Group 61"/>
          <p:cNvGrpSpPr/>
          <p:nvPr/>
        </p:nvGrpSpPr>
        <p:grpSpPr>
          <a:xfrm>
            <a:off x="6073814" y="2000089"/>
            <a:ext cx="57150" cy="682228"/>
            <a:chOff x="2209801" y="1828800"/>
            <a:chExt cx="76200" cy="909637"/>
          </a:xfrm>
        </p:grpSpPr>
        <p:cxnSp>
          <p:nvCxnSpPr>
            <p:cNvPr id="40" name="Straight Connector 38"/>
            <p:cNvCxnSpPr/>
            <p:nvPr/>
          </p:nvCxnSpPr>
          <p:spPr>
            <a:xfrm rot="5400000" flipH="1" flipV="1">
              <a:off x="1833560" y="22479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39"/>
            <p:cNvSpPr/>
            <p:nvPr/>
          </p:nvSpPr>
          <p:spPr>
            <a:xfrm rot="16200000">
              <a:off x="2209801" y="2662237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61"/>
          <p:cNvGrpSpPr/>
          <p:nvPr/>
        </p:nvGrpSpPr>
        <p:grpSpPr>
          <a:xfrm>
            <a:off x="4640610" y="1993014"/>
            <a:ext cx="57150" cy="682228"/>
            <a:chOff x="2209801" y="1828800"/>
            <a:chExt cx="76200" cy="909637"/>
          </a:xfrm>
        </p:grpSpPr>
        <p:cxnSp>
          <p:nvCxnSpPr>
            <p:cNvPr id="43" name="Straight Connector 38"/>
            <p:cNvCxnSpPr/>
            <p:nvPr/>
          </p:nvCxnSpPr>
          <p:spPr>
            <a:xfrm rot="5400000" flipH="1" flipV="1">
              <a:off x="1833560" y="22479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39"/>
            <p:cNvSpPr/>
            <p:nvPr/>
          </p:nvSpPr>
          <p:spPr>
            <a:xfrm rot="16200000">
              <a:off x="2209801" y="2662237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Group 61"/>
          <p:cNvGrpSpPr/>
          <p:nvPr/>
        </p:nvGrpSpPr>
        <p:grpSpPr>
          <a:xfrm>
            <a:off x="3244889" y="1976501"/>
            <a:ext cx="57150" cy="682228"/>
            <a:chOff x="2209801" y="1828800"/>
            <a:chExt cx="76200" cy="909637"/>
          </a:xfrm>
        </p:grpSpPr>
        <p:cxnSp>
          <p:nvCxnSpPr>
            <p:cNvPr id="46" name="Straight Connector 38"/>
            <p:cNvCxnSpPr/>
            <p:nvPr/>
          </p:nvCxnSpPr>
          <p:spPr>
            <a:xfrm rot="5400000" flipH="1" flipV="1">
              <a:off x="1833560" y="22479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39"/>
            <p:cNvSpPr/>
            <p:nvPr/>
          </p:nvSpPr>
          <p:spPr>
            <a:xfrm rot="16200000">
              <a:off x="2209801" y="2662237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Group 82"/>
          <p:cNvGrpSpPr/>
          <p:nvPr/>
        </p:nvGrpSpPr>
        <p:grpSpPr>
          <a:xfrm>
            <a:off x="2559089" y="3274124"/>
            <a:ext cx="57150" cy="685800"/>
            <a:chOff x="4114800" y="3733800"/>
            <a:chExt cx="76200" cy="914400"/>
          </a:xfrm>
        </p:grpSpPr>
        <p:cxnSp>
          <p:nvCxnSpPr>
            <p:cNvPr id="49" name="Straight Connector 80"/>
            <p:cNvCxnSpPr/>
            <p:nvPr/>
          </p:nvCxnSpPr>
          <p:spPr>
            <a:xfrm rot="5400000" flipH="1" flipV="1">
              <a:off x="3738559" y="42291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81"/>
            <p:cNvSpPr/>
            <p:nvPr/>
          </p:nvSpPr>
          <p:spPr>
            <a:xfrm rot="16200000">
              <a:off x="41148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82"/>
          <p:cNvGrpSpPr/>
          <p:nvPr/>
        </p:nvGrpSpPr>
        <p:grpSpPr>
          <a:xfrm>
            <a:off x="3930689" y="3251696"/>
            <a:ext cx="57150" cy="685800"/>
            <a:chOff x="4114800" y="3733800"/>
            <a:chExt cx="76200" cy="914400"/>
          </a:xfrm>
        </p:grpSpPr>
        <p:cxnSp>
          <p:nvCxnSpPr>
            <p:cNvPr id="52" name="Straight Connector 80"/>
            <p:cNvCxnSpPr/>
            <p:nvPr/>
          </p:nvCxnSpPr>
          <p:spPr>
            <a:xfrm rot="5400000" flipH="1" flipV="1">
              <a:off x="3738559" y="42291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81"/>
            <p:cNvSpPr/>
            <p:nvPr/>
          </p:nvSpPr>
          <p:spPr>
            <a:xfrm rot="16200000">
              <a:off x="41148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82"/>
          <p:cNvGrpSpPr/>
          <p:nvPr/>
        </p:nvGrpSpPr>
        <p:grpSpPr>
          <a:xfrm>
            <a:off x="5394845" y="3252683"/>
            <a:ext cx="57150" cy="685800"/>
            <a:chOff x="4114800" y="3733800"/>
            <a:chExt cx="76200" cy="914400"/>
          </a:xfrm>
        </p:grpSpPr>
        <p:cxnSp>
          <p:nvCxnSpPr>
            <p:cNvPr id="55" name="Straight Connector 80"/>
            <p:cNvCxnSpPr/>
            <p:nvPr/>
          </p:nvCxnSpPr>
          <p:spPr>
            <a:xfrm rot="5400000" flipH="1" flipV="1">
              <a:off x="3738559" y="42291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81"/>
            <p:cNvSpPr/>
            <p:nvPr/>
          </p:nvSpPr>
          <p:spPr>
            <a:xfrm rot="16200000">
              <a:off x="41148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12921" y="1481476"/>
            <a:ext cx="1263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положення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30690" y="1309840"/>
            <a:ext cx="169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Модельні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навчальні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45837" y="3968972"/>
            <a:ext cx="17411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Вимоги до осіб,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 можуть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розпочати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навчання за ОП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05987" y="1295338"/>
            <a:ext cx="1868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Загальний обсяг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навчального навантаження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90116" y="3968958"/>
            <a:ext cx="1186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Типові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навчальні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06519" y="1324388"/>
            <a:ext cx="1651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інструментарію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оцінювання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30229" y="3937496"/>
            <a:ext cx="2015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Рекомендовані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 організації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освітнього процесу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Google Shape;414;p36">
            <a:extLst>
              <a:ext uri="{FF2B5EF4-FFF2-40B4-BE49-F238E27FC236}">
                <a16:creationId xmlns:a16="http://schemas.microsoft.com/office/drawing/2014/main" xmlns="" id="{CE04CA5E-2093-4497-B3BF-8F3715AD228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8088" r="17838"/>
          <a:stretch/>
        </p:blipFill>
        <p:spPr>
          <a:xfrm>
            <a:off x="7362130" y="3929357"/>
            <a:ext cx="1582977" cy="1140275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" name="object 5"/>
          <p:cNvSpPr txBox="1">
            <a:spLocks noGrp="1"/>
          </p:cNvSpPr>
          <p:nvPr>
            <p:ph type="title"/>
          </p:nvPr>
        </p:nvSpPr>
        <p:spPr>
          <a:xfrm>
            <a:off x="1949866" y="193160"/>
            <a:ext cx="7194134" cy="759362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 algn="ctr">
              <a:spcBef>
                <a:spcPts val="61"/>
              </a:spcBef>
            </a:pPr>
            <a:r>
              <a:rPr lang="ru-RU" sz="2400" b="0" dirty="0">
                <a:latin typeface="+mj-lt"/>
                <a:hlinkClick r:id="rId3"/>
              </a:rPr>
              <a:t>Наказ МОН Про </a:t>
            </a:r>
            <a:r>
              <a:rPr lang="ru-RU" sz="2400" b="0" dirty="0" err="1">
                <a:latin typeface="+mj-lt"/>
                <a:hlinkClick r:id="rId3"/>
              </a:rPr>
              <a:t>внесення</a:t>
            </a:r>
            <a:r>
              <a:rPr lang="ru-RU" sz="2400" b="0" dirty="0">
                <a:latin typeface="+mj-lt"/>
                <a:hlinkClick r:id="rId3"/>
              </a:rPr>
              <a:t> </a:t>
            </a:r>
            <a:r>
              <a:rPr lang="ru-RU" sz="2400" b="0" dirty="0" err="1">
                <a:latin typeface="+mj-lt"/>
                <a:hlinkClick r:id="rId3"/>
              </a:rPr>
              <a:t>змін</a:t>
            </a:r>
            <a:r>
              <a:rPr lang="ru-RU" sz="2400" b="0" dirty="0">
                <a:latin typeface="+mj-lt"/>
                <a:hlinkClick r:id="rId3"/>
              </a:rPr>
              <a:t> до </a:t>
            </a:r>
            <a:r>
              <a:rPr lang="ru-RU" sz="2400" b="0" dirty="0" err="1">
                <a:latin typeface="+mj-lt"/>
                <a:hlinkClick r:id="rId3"/>
              </a:rPr>
              <a:t>типової</a:t>
            </a:r>
            <a:r>
              <a:rPr lang="ru-RU" sz="2400" b="0" dirty="0">
                <a:latin typeface="+mj-lt"/>
                <a:hlinkClick r:id="rId3"/>
              </a:rPr>
              <a:t> </a:t>
            </a:r>
            <a:r>
              <a:rPr lang="ru-RU" sz="2400" b="0" dirty="0" err="1">
                <a:latin typeface="+mj-lt"/>
                <a:hlinkClick r:id="rId3"/>
              </a:rPr>
              <a:t>освітньої</a:t>
            </a:r>
            <a:r>
              <a:rPr lang="ru-RU" sz="2400" b="0" dirty="0">
                <a:latin typeface="+mj-lt"/>
                <a:hlinkClick r:id="rId3"/>
              </a:rPr>
              <a:t> </a:t>
            </a:r>
            <a:r>
              <a:rPr lang="ru-RU" sz="2400" b="0" dirty="0" err="1">
                <a:latin typeface="+mj-lt"/>
                <a:hlinkClick r:id="rId3"/>
              </a:rPr>
              <a:t>програми</a:t>
            </a:r>
            <a:r>
              <a:rPr lang="ru-RU" sz="2400" b="0" dirty="0">
                <a:latin typeface="+mj-lt"/>
                <a:hlinkClick r:id="rId3"/>
              </a:rPr>
              <a:t> для 5 – 9 </a:t>
            </a:r>
            <a:r>
              <a:rPr lang="ru-RU" sz="2400" b="0" dirty="0" err="1">
                <a:latin typeface="+mj-lt"/>
                <a:hlinkClick r:id="rId3"/>
              </a:rPr>
              <a:t>класів</a:t>
            </a:r>
            <a:r>
              <a:rPr lang="ru-RU" sz="2400" b="0" dirty="0">
                <a:latin typeface="+mj-lt"/>
                <a:hlinkClick r:id="rId3"/>
              </a:rPr>
              <a:t> </a:t>
            </a:r>
            <a:r>
              <a:rPr lang="ru-RU" sz="2400" b="0" dirty="0" smtClean="0">
                <a:latin typeface="+mj-lt"/>
                <a:hlinkClick r:id="rId3"/>
              </a:rPr>
              <a:t>ЗЗСО 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778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49866" y="193160"/>
            <a:ext cx="7194134" cy="759362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 algn="ctr">
              <a:spcBef>
                <a:spcPts val="61"/>
              </a:spcBef>
            </a:pPr>
            <a:r>
              <a:rPr lang="ru-RU" sz="2400" b="0" dirty="0">
                <a:latin typeface="+mj-lt"/>
                <a:hlinkClick r:id="rId2"/>
              </a:rPr>
              <a:t>Наказ МОН Про </a:t>
            </a:r>
            <a:r>
              <a:rPr lang="ru-RU" sz="2400" b="0" dirty="0" err="1">
                <a:latin typeface="+mj-lt"/>
                <a:hlinkClick r:id="rId2"/>
              </a:rPr>
              <a:t>внесення</a:t>
            </a:r>
            <a:r>
              <a:rPr lang="ru-RU" sz="2400" b="0" dirty="0">
                <a:latin typeface="+mj-lt"/>
                <a:hlinkClick r:id="rId2"/>
              </a:rPr>
              <a:t> </a:t>
            </a:r>
            <a:r>
              <a:rPr lang="ru-RU" sz="2400" b="0" dirty="0" err="1">
                <a:latin typeface="+mj-lt"/>
                <a:hlinkClick r:id="rId2"/>
              </a:rPr>
              <a:t>змін</a:t>
            </a:r>
            <a:r>
              <a:rPr lang="ru-RU" sz="2400" b="0" dirty="0">
                <a:latin typeface="+mj-lt"/>
                <a:hlinkClick r:id="rId2"/>
              </a:rPr>
              <a:t> до </a:t>
            </a:r>
            <a:r>
              <a:rPr lang="ru-RU" sz="2400" b="0" dirty="0" err="1">
                <a:latin typeface="+mj-lt"/>
                <a:hlinkClick r:id="rId2"/>
              </a:rPr>
              <a:t>типової</a:t>
            </a:r>
            <a:r>
              <a:rPr lang="ru-RU" sz="2400" b="0" dirty="0">
                <a:latin typeface="+mj-lt"/>
                <a:hlinkClick r:id="rId2"/>
              </a:rPr>
              <a:t> </a:t>
            </a:r>
            <a:r>
              <a:rPr lang="ru-RU" sz="2400" b="0" dirty="0" err="1">
                <a:latin typeface="+mj-lt"/>
                <a:hlinkClick r:id="rId2"/>
              </a:rPr>
              <a:t>освітньої</a:t>
            </a:r>
            <a:r>
              <a:rPr lang="ru-RU" sz="2400" b="0" dirty="0">
                <a:latin typeface="+mj-lt"/>
                <a:hlinkClick r:id="rId2"/>
              </a:rPr>
              <a:t> </a:t>
            </a:r>
            <a:r>
              <a:rPr lang="ru-RU" sz="2400" b="0" dirty="0" err="1">
                <a:latin typeface="+mj-lt"/>
                <a:hlinkClick r:id="rId2"/>
              </a:rPr>
              <a:t>програми</a:t>
            </a:r>
            <a:r>
              <a:rPr lang="ru-RU" sz="2400" b="0" dirty="0">
                <a:latin typeface="+mj-lt"/>
                <a:hlinkClick r:id="rId2"/>
              </a:rPr>
              <a:t> для 5 – 9 </a:t>
            </a:r>
            <a:r>
              <a:rPr lang="ru-RU" sz="2400" b="0" dirty="0" err="1">
                <a:latin typeface="+mj-lt"/>
                <a:hlinkClick r:id="rId2"/>
              </a:rPr>
              <a:t>класів</a:t>
            </a:r>
            <a:r>
              <a:rPr lang="ru-RU" sz="2400" b="0" dirty="0">
                <a:latin typeface="+mj-lt"/>
                <a:hlinkClick r:id="rId2"/>
              </a:rPr>
              <a:t> </a:t>
            </a:r>
            <a:r>
              <a:rPr lang="ru-RU" sz="2400" b="0" dirty="0" smtClean="0">
                <a:latin typeface="+mj-lt"/>
                <a:hlinkClick r:id="rId2"/>
              </a:rPr>
              <a:t>ЗЗСО </a:t>
            </a:r>
            <a:endParaRPr sz="2400" b="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705" y="1017479"/>
            <a:ext cx="90352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  У </a:t>
            </a: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затвердили </a:t>
            </a:r>
            <a:r>
              <a:rPr lang="ru-RU" dirty="0" err="1"/>
              <a:t>зміни</a:t>
            </a:r>
            <a:r>
              <a:rPr lang="ru-RU" dirty="0"/>
              <a:t> до </a:t>
            </a:r>
            <a:r>
              <a:rPr lang="ru-RU" dirty="0" err="1"/>
              <a:t>Типової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для 5–9 </a:t>
            </a:r>
            <a:r>
              <a:rPr lang="ru-RU" dirty="0" err="1"/>
              <a:t>класів</a:t>
            </a:r>
            <a:r>
              <a:rPr lang="ru-RU" dirty="0"/>
              <a:t>.</a:t>
            </a:r>
          </a:p>
          <a:p>
            <a:r>
              <a:rPr lang="ru-RU" dirty="0"/>
              <a:t>Мета </a:t>
            </a:r>
            <a:r>
              <a:rPr lang="ru-RU" dirty="0" err="1"/>
              <a:t>оновлення</a:t>
            </a:r>
            <a:r>
              <a:rPr lang="ru-RU" dirty="0"/>
              <a:t> —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Типову</a:t>
            </a:r>
            <a:r>
              <a:rPr lang="ru-RU" dirty="0"/>
              <a:t> </a:t>
            </a:r>
            <a:r>
              <a:rPr lang="ru-RU" dirty="0" err="1"/>
              <a:t>освітню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гнучкою</a:t>
            </a:r>
            <a:r>
              <a:rPr lang="ru-RU" dirty="0"/>
              <a:t> для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, </a:t>
            </a:r>
            <a:r>
              <a:rPr lang="ru-RU" dirty="0" err="1"/>
              <a:t>варіативних</a:t>
            </a:r>
            <a:r>
              <a:rPr lang="ru-RU" dirty="0"/>
              <a:t> </a:t>
            </a:r>
            <a:r>
              <a:rPr lang="ru-RU" dirty="0" err="1"/>
              <a:t>інтегрованих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комбінування</a:t>
            </a:r>
            <a:r>
              <a:rPr lang="ru-RU" dirty="0"/>
              <a:t>. </a:t>
            </a:r>
            <a:r>
              <a:rPr lang="ru-RU" dirty="0" err="1"/>
              <a:t>Передбачається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оновлений</a:t>
            </a:r>
            <a:r>
              <a:rPr lang="ru-RU" dirty="0"/>
              <a:t> </a:t>
            </a:r>
            <a:r>
              <a:rPr lang="ru-RU" dirty="0" err="1"/>
              <a:t>Типовий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план </a:t>
            </a:r>
            <a:r>
              <a:rPr lang="ru-RU" dirty="0" err="1"/>
              <a:t>дасть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закладам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на роботу з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і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учнівство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Головною </a:t>
            </a:r>
            <a:r>
              <a:rPr lang="ru-RU" dirty="0" err="1"/>
              <a:t>зміною</a:t>
            </a:r>
            <a:r>
              <a:rPr lang="ru-RU" dirty="0"/>
              <a:t> є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компонентами.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здійснено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мінімальної</a:t>
            </a:r>
            <a:r>
              <a:rPr lang="ru-RU" dirty="0"/>
              <a:t>, а не </a:t>
            </a:r>
            <a:r>
              <a:rPr lang="ru-RU" dirty="0" err="1"/>
              <a:t>рекомендованої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годин, як у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редакції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</a:t>
            </a:r>
            <a:r>
              <a:rPr lang="ru-RU" dirty="0" err="1" smtClean="0"/>
              <a:t>Різницю</a:t>
            </a:r>
            <a:r>
              <a:rPr lang="ru-RU" dirty="0" smtClean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мінімальною</a:t>
            </a:r>
            <a:r>
              <a:rPr lang="ru-RU" dirty="0"/>
              <a:t> і граничною </a:t>
            </a:r>
            <a:r>
              <a:rPr lang="ru-RU" dirty="0" err="1"/>
              <a:t>кількістю</a:t>
            </a:r>
            <a:r>
              <a:rPr lang="ru-RU" dirty="0"/>
              <a:t> годин </a:t>
            </a:r>
            <a:r>
              <a:rPr lang="ru-RU" dirty="0" err="1"/>
              <a:t>виділено</a:t>
            </a:r>
            <a:r>
              <a:rPr lang="ru-RU" dirty="0"/>
              <a:t> в резерв,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перерозподіляти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</a:t>
            </a:r>
            <a:r>
              <a:rPr lang="ru-RU" dirty="0" err="1"/>
              <a:t>галузями</a:t>
            </a:r>
            <a:r>
              <a:rPr lang="ru-RU" dirty="0"/>
              <a:t>.</a:t>
            </a:r>
          </a:p>
          <a:p>
            <a:r>
              <a:rPr lang="ru-RU" dirty="0" smtClean="0"/>
              <a:t>     Таким </a:t>
            </a:r>
            <a:r>
              <a:rPr lang="ru-RU" dirty="0"/>
              <a:t>чином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гнучкі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, </a:t>
            </a:r>
            <a:r>
              <a:rPr lang="ru-RU" dirty="0" err="1"/>
              <a:t>реалізовувати</a:t>
            </a:r>
            <a:r>
              <a:rPr lang="ru-RU" dirty="0"/>
              <a:t> </a:t>
            </a:r>
            <a:r>
              <a:rPr lang="ru-RU" dirty="0" err="1"/>
              <a:t>міжпредметну</a:t>
            </a:r>
            <a:r>
              <a:rPr lang="ru-RU" dirty="0"/>
              <a:t> </a:t>
            </a:r>
            <a:r>
              <a:rPr lang="ru-RU" dirty="0" err="1"/>
              <a:t>інтеграцію</a:t>
            </a:r>
            <a:r>
              <a:rPr lang="ru-RU" dirty="0"/>
              <a:t>, </a:t>
            </a:r>
            <a:r>
              <a:rPr lang="ru-RU" dirty="0" err="1"/>
              <a:t>проєктну</a:t>
            </a:r>
            <a:r>
              <a:rPr lang="ru-RU" dirty="0"/>
              <a:t> роботу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нетипові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в закладах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  <a:p>
            <a:r>
              <a:rPr lang="ru-RU" dirty="0" smtClean="0"/>
              <a:t>     Як </a:t>
            </a:r>
            <a:r>
              <a:rPr lang="ru-RU" dirty="0" err="1"/>
              <a:t>зауважили</a:t>
            </a:r>
            <a:r>
              <a:rPr lang="ru-RU" dirty="0"/>
              <a:t> в МОН,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годин для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та </a:t>
            </a:r>
            <a:r>
              <a:rPr lang="ru-RU" dirty="0" err="1"/>
              <a:t>інтегрованих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до </a:t>
            </a:r>
            <a:r>
              <a:rPr lang="ru-RU" dirty="0" err="1"/>
              <a:t>межі</a:t>
            </a:r>
            <a:r>
              <a:rPr lang="ru-RU" dirty="0"/>
              <a:t>, яку </a:t>
            </a:r>
            <a:r>
              <a:rPr lang="ru-RU" dirty="0" err="1"/>
              <a:t>визначено</a:t>
            </a:r>
            <a:r>
              <a:rPr lang="ru-RU" dirty="0"/>
              <a:t> в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редакції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буде </a:t>
            </a:r>
            <a:r>
              <a:rPr lang="ru-RU" dirty="0" err="1"/>
              <a:t>фінансуватися</a:t>
            </a:r>
            <a:r>
              <a:rPr lang="ru-RU" dirty="0"/>
              <a:t> з державного бюджету.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перерозподіл</a:t>
            </a:r>
            <a:r>
              <a:rPr lang="ru-RU" dirty="0"/>
              <a:t> годин </a:t>
            </a:r>
            <a:r>
              <a:rPr lang="ru-RU" dirty="0" err="1"/>
              <a:t>ухвалює</a:t>
            </a:r>
            <a:r>
              <a:rPr lang="ru-RU" dirty="0"/>
              <a:t> </a:t>
            </a:r>
            <a:r>
              <a:rPr lang="ru-RU" dirty="0" err="1"/>
              <a:t>педагогічна</a:t>
            </a:r>
            <a:r>
              <a:rPr lang="ru-RU" dirty="0"/>
              <a:t> рада.</a:t>
            </a:r>
          </a:p>
          <a:p>
            <a:r>
              <a:rPr lang="ru-RU" dirty="0" smtClean="0"/>
              <a:t>    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/>
              <a:t>того, </a:t>
            </a:r>
            <a:r>
              <a:rPr lang="ru-RU" dirty="0" err="1"/>
              <a:t>оновлений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заклад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траєкторій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класах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паралелі</a:t>
            </a:r>
            <a:r>
              <a:rPr lang="ru-RU" dirty="0"/>
              <a:t>, </a:t>
            </a:r>
            <a:r>
              <a:rPr lang="ru-RU" dirty="0" err="1"/>
              <a:t>збільшуючи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годин на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пріоритетними</a:t>
            </a:r>
            <a:r>
              <a:rPr lang="ru-RU" dirty="0"/>
              <a:t> для </a:t>
            </a:r>
            <a:r>
              <a:rPr lang="ru-RU" dirty="0" err="1"/>
              <a:t>здобувачів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класі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070720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17E708D-EB1D-46E1-8500-8440267B363C}"/>
              </a:ext>
            </a:extLst>
          </p:cNvPr>
          <p:cNvSpPr/>
          <p:nvPr/>
        </p:nvSpPr>
        <p:spPr>
          <a:xfrm>
            <a:off x="1704974" y="19878"/>
            <a:ext cx="743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Документи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регламентують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освітню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дііяльність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2024/2025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н.р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B446A1B2-66A0-4067-B40A-53A4BA30BC1A}"/>
              </a:ext>
            </a:extLst>
          </p:cNvPr>
          <p:cNvSpPr/>
          <p:nvPr/>
        </p:nvSpPr>
        <p:spPr>
          <a:xfrm>
            <a:off x="0" y="1230546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u="sng" dirty="0" smtClean="0">
                <a:hlinkClick r:id="rId3"/>
              </a:rPr>
              <a:t>Наказ </a:t>
            </a:r>
            <a:r>
              <a:rPr lang="ru-RU" u="sng" dirty="0" err="1">
                <a:hlinkClick r:id="rId3"/>
              </a:rPr>
              <a:t>Міністерства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освіти</a:t>
            </a:r>
            <a:r>
              <a:rPr lang="ru-RU" u="sng" dirty="0">
                <a:hlinkClick r:id="rId3"/>
              </a:rPr>
              <a:t> і науки </a:t>
            </a:r>
            <a:r>
              <a:rPr lang="ru-RU" u="sng" dirty="0" err="1">
                <a:hlinkClick r:id="rId3"/>
              </a:rPr>
              <a:t>України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від</a:t>
            </a:r>
            <a:r>
              <a:rPr lang="ru-RU" u="sng" dirty="0">
                <a:hlinkClick r:id="rId3"/>
              </a:rPr>
              <a:t> 09 </a:t>
            </a:r>
            <a:r>
              <a:rPr lang="ru-RU" u="sng" dirty="0" err="1">
                <a:hlinkClick r:id="rId3"/>
              </a:rPr>
              <a:t>серпня</a:t>
            </a:r>
            <a:r>
              <a:rPr lang="ru-RU" u="sng" dirty="0">
                <a:hlinkClick r:id="rId3"/>
              </a:rPr>
              <a:t> 2024 р. “Про </a:t>
            </a:r>
            <a:r>
              <a:rPr lang="ru-RU" u="sng" dirty="0" err="1">
                <a:hlinkClick r:id="rId3"/>
              </a:rPr>
              <a:t>внесення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змін</a:t>
            </a:r>
            <a:r>
              <a:rPr lang="ru-RU" u="sng" dirty="0">
                <a:hlinkClick r:id="rId3"/>
              </a:rPr>
              <a:t> до </a:t>
            </a:r>
            <a:r>
              <a:rPr lang="ru-RU" u="sng" dirty="0" err="1">
                <a:hlinkClick r:id="rId3"/>
              </a:rPr>
              <a:t>типової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освітньої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програми</a:t>
            </a:r>
            <a:r>
              <a:rPr lang="ru-RU" u="sng" dirty="0">
                <a:hlinkClick r:id="rId3"/>
              </a:rPr>
              <a:t> для 5–9 </a:t>
            </a:r>
            <a:r>
              <a:rPr lang="ru-RU" u="sng" dirty="0" err="1">
                <a:hlinkClick r:id="rId3"/>
              </a:rPr>
              <a:t>класів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закладів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загальної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середньої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освіти</a:t>
            </a:r>
            <a:r>
              <a:rPr lang="ru-RU" u="sng" dirty="0" smtClean="0">
                <a:hlinkClick r:id="rId3"/>
              </a:rPr>
              <a:t>”</a:t>
            </a:r>
            <a:endParaRPr lang="ru-RU" u="sng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4"/>
              </a:rPr>
              <a:t>від 15.05.2023 № 563 «Про затвердження методичних рекомендацій щодо окремих питань здобуття освіти в закладах загальної середньої освіти в умовах воєнного стану в Україні</a:t>
            </a:r>
            <a:r>
              <a:rPr lang="uk-UA" dirty="0" smtClean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»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>
                <a:hlinkClick r:id="rId5"/>
              </a:rPr>
              <a:t>Наказ </a:t>
            </a:r>
            <a:r>
              <a:rPr lang="ru-RU" u="sng" dirty="0" err="1">
                <a:hlinkClick r:id="rId5"/>
              </a:rPr>
              <a:t>Міністерства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освіти</a:t>
            </a:r>
            <a:r>
              <a:rPr lang="ru-RU" u="sng" dirty="0">
                <a:hlinkClick r:id="rId5"/>
              </a:rPr>
              <a:t> і науки </a:t>
            </a:r>
            <a:r>
              <a:rPr lang="ru-RU" u="sng" dirty="0" err="1">
                <a:hlinkClick r:id="rId5"/>
              </a:rPr>
              <a:t>України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від</a:t>
            </a:r>
            <a:r>
              <a:rPr lang="ru-RU" u="sng" dirty="0">
                <a:hlinkClick r:id="rId5"/>
              </a:rPr>
              <a:t> 07 </a:t>
            </a:r>
            <a:r>
              <a:rPr lang="ru-RU" u="sng" dirty="0" err="1">
                <a:hlinkClick r:id="rId5"/>
              </a:rPr>
              <a:t>серпня</a:t>
            </a:r>
            <a:r>
              <a:rPr lang="ru-RU" u="sng" dirty="0">
                <a:hlinkClick r:id="rId5"/>
              </a:rPr>
              <a:t> 2024 р. № 1112 «Про </a:t>
            </a:r>
            <a:r>
              <a:rPr lang="ru-RU" u="sng" dirty="0" err="1">
                <a:hlinkClick r:id="rId5"/>
              </a:rPr>
              <a:t>затвердження</a:t>
            </a:r>
            <a:r>
              <a:rPr lang="ru-RU" u="sng" dirty="0">
                <a:hlinkClick r:id="rId5"/>
              </a:rPr>
              <a:t> порядку та умов </a:t>
            </a:r>
            <a:r>
              <a:rPr lang="ru-RU" u="sng" dirty="0" err="1">
                <a:hlinkClick r:id="rId5"/>
              </a:rPr>
              <a:t>здобуття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загальної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середньої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освіти</a:t>
            </a:r>
            <a:r>
              <a:rPr lang="ru-RU" u="sng" dirty="0">
                <a:hlinkClick r:id="rId5"/>
              </a:rPr>
              <a:t> в </a:t>
            </a:r>
            <a:r>
              <a:rPr lang="ru-RU" u="sng" dirty="0" err="1">
                <a:hlinkClick r:id="rId5"/>
              </a:rPr>
              <a:t>комунальних</a:t>
            </a:r>
            <a:r>
              <a:rPr lang="ru-RU" u="sng" dirty="0">
                <a:hlinkClick r:id="rId5"/>
              </a:rPr>
              <a:t> закладах </a:t>
            </a:r>
            <a:r>
              <a:rPr lang="ru-RU" u="sng" dirty="0" err="1">
                <a:hlinkClick r:id="rId5"/>
              </a:rPr>
              <a:t>загальної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середньої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освіти</a:t>
            </a:r>
            <a:r>
              <a:rPr lang="ru-RU" u="sng" dirty="0">
                <a:hlinkClick r:id="rId5"/>
              </a:rPr>
              <a:t> в </a:t>
            </a:r>
            <a:r>
              <a:rPr lang="ru-RU" u="sng" dirty="0" err="1">
                <a:hlinkClick r:id="rId5"/>
              </a:rPr>
              <a:t>умовах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воєнного</a:t>
            </a:r>
            <a:r>
              <a:rPr lang="ru-RU" u="sng" dirty="0">
                <a:hlinkClick r:id="rId5"/>
              </a:rPr>
              <a:t> стану в </a:t>
            </a:r>
            <a:r>
              <a:rPr lang="ru-RU" u="sng" dirty="0" err="1">
                <a:hlinkClick r:id="rId5"/>
              </a:rPr>
              <a:t>Україні</a:t>
            </a:r>
            <a:r>
              <a:rPr lang="ru-RU" u="sng" dirty="0">
                <a:hlinkClick r:id="rId5"/>
              </a:rPr>
              <a:t> (</a:t>
            </a:r>
            <a:r>
              <a:rPr lang="ru-RU" u="sng" dirty="0" err="1">
                <a:hlinkClick r:id="rId5"/>
              </a:rPr>
              <a:t>зареєстрований</a:t>
            </a:r>
            <a:r>
              <a:rPr lang="ru-RU" u="sng" dirty="0">
                <a:hlinkClick r:id="rId5"/>
              </a:rPr>
              <a:t> у </a:t>
            </a:r>
            <a:r>
              <a:rPr lang="ru-RU" u="sng" dirty="0" err="1">
                <a:hlinkClick r:id="rId5"/>
              </a:rPr>
              <a:t>Міністерстві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юстиції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України</a:t>
            </a:r>
            <a:r>
              <a:rPr lang="ru-RU" u="sng" dirty="0">
                <a:hlinkClick r:id="rId5"/>
              </a:rPr>
              <a:t> 08 </a:t>
            </a:r>
            <a:r>
              <a:rPr lang="ru-RU" u="sng" dirty="0" err="1">
                <a:hlinkClick r:id="rId5"/>
              </a:rPr>
              <a:t>серпня</a:t>
            </a:r>
            <a:r>
              <a:rPr lang="ru-RU" u="sng" dirty="0">
                <a:hlinkClick r:id="rId5"/>
              </a:rPr>
              <a:t> 2024 року за № 1222/42567</a:t>
            </a:r>
            <a:r>
              <a:rPr lang="ru-RU" u="sng" dirty="0" smtClean="0">
                <a:hlinkClick r:id="rId5"/>
              </a:rPr>
              <a:t>)»</a:t>
            </a:r>
            <a:endParaRPr lang="ru-RU" u="sng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>
                <a:hlinkClick r:id="rId6"/>
              </a:rPr>
              <a:t>Наказ МОН №836 </a:t>
            </a:r>
            <a:r>
              <a:rPr lang="ru-RU" u="sng" dirty="0" err="1">
                <a:hlinkClick r:id="rId6"/>
              </a:rPr>
              <a:t>від</a:t>
            </a:r>
            <a:r>
              <a:rPr lang="ru-RU" u="sng" dirty="0">
                <a:hlinkClick r:id="rId6"/>
              </a:rPr>
              <a:t> 13.06.2024 "Про </a:t>
            </a:r>
            <a:r>
              <a:rPr lang="ru-RU" u="sng" dirty="0" err="1">
                <a:hlinkClick r:id="rId6"/>
              </a:rPr>
              <a:t>внесення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змін</a:t>
            </a:r>
            <a:r>
              <a:rPr lang="ru-RU" u="sng" dirty="0">
                <a:hlinkClick r:id="rId6"/>
              </a:rPr>
              <a:t> у </a:t>
            </a:r>
            <a:r>
              <a:rPr lang="ru-RU" u="sng" dirty="0" err="1">
                <a:hlinkClick r:id="rId6"/>
              </a:rPr>
              <a:t>методичні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рекомендації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щодо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окремих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питань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здобуття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освіти</a:t>
            </a:r>
            <a:r>
              <a:rPr lang="ru-RU" u="sng" dirty="0">
                <a:hlinkClick r:id="rId6"/>
              </a:rPr>
              <a:t> в закладах </a:t>
            </a:r>
            <a:r>
              <a:rPr lang="ru-RU" u="sng" dirty="0" err="1">
                <a:hlinkClick r:id="rId6"/>
              </a:rPr>
              <a:t>загальної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середньої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освіти</a:t>
            </a:r>
            <a:r>
              <a:rPr lang="ru-RU" u="sng" dirty="0">
                <a:hlinkClick r:id="rId6"/>
              </a:rPr>
              <a:t> в </a:t>
            </a:r>
            <a:r>
              <a:rPr lang="ru-RU" u="sng" dirty="0" err="1">
                <a:hlinkClick r:id="rId6"/>
              </a:rPr>
              <a:t>умовах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воєнного</a:t>
            </a:r>
            <a:r>
              <a:rPr lang="ru-RU" u="sng" dirty="0">
                <a:hlinkClick r:id="rId6"/>
              </a:rPr>
              <a:t> стану в </a:t>
            </a:r>
            <a:r>
              <a:rPr lang="ru-RU" u="sng" dirty="0" err="1">
                <a:hlinkClick r:id="rId6"/>
              </a:rPr>
              <a:t>Україні</a:t>
            </a:r>
            <a:r>
              <a:rPr lang="ru-RU" u="sng" dirty="0">
                <a:hlinkClick r:id="rId6"/>
              </a:rPr>
              <a:t>"</a:t>
            </a:r>
            <a:endParaRPr lang="ru-RU" u="sng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>
                <a:hlinkClick r:id="rId7"/>
              </a:rPr>
              <a:t>Наказ </a:t>
            </a:r>
            <a:r>
              <a:rPr lang="ru-RU" u="sng" dirty="0" err="1">
                <a:hlinkClick r:id="rId7"/>
              </a:rPr>
              <a:t>Міністерства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освіти</a:t>
            </a:r>
            <a:r>
              <a:rPr lang="ru-RU" u="sng" dirty="0">
                <a:hlinkClick r:id="rId7"/>
              </a:rPr>
              <a:t> і науки </a:t>
            </a:r>
            <a:r>
              <a:rPr lang="ru-RU" u="sng" dirty="0" err="1">
                <a:hlinkClick r:id="rId7"/>
              </a:rPr>
              <a:t>України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від</a:t>
            </a:r>
            <a:r>
              <a:rPr lang="ru-RU" u="sng" dirty="0">
                <a:hlinkClick r:id="rId7"/>
              </a:rPr>
              <a:t> 02 </a:t>
            </a:r>
            <a:r>
              <a:rPr lang="ru-RU" u="sng" dirty="0" err="1">
                <a:hlinkClick r:id="rId7"/>
              </a:rPr>
              <a:t>серпня</a:t>
            </a:r>
            <a:r>
              <a:rPr lang="ru-RU" u="sng" dirty="0">
                <a:hlinkClick r:id="rId7"/>
              </a:rPr>
              <a:t> 2024 Р. № 1093 «Про </a:t>
            </a:r>
            <a:r>
              <a:rPr lang="ru-RU" u="sng" dirty="0" err="1">
                <a:hlinkClick r:id="rId7"/>
              </a:rPr>
              <a:t>затвердження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рекомендацій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щодо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оцінювання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результатів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навчання</a:t>
            </a:r>
            <a:r>
              <a:rPr lang="ru-RU" u="sng" dirty="0">
                <a:hlinkClick r:id="rId7"/>
              </a:rPr>
              <a:t>»</a:t>
            </a:r>
            <a:endParaRPr lang="ru-RU" u="sng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>
                <a:hlinkClick r:id="rId8"/>
              </a:rPr>
              <a:t>Наказ </a:t>
            </a:r>
            <a:r>
              <a:rPr lang="ru-RU" u="sng" dirty="0" err="1">
                <a:hlinkClick r:id="rId8"/>
              </a:rPr>
              <a:t>Міністерства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освіти</a:t>
            </a:r>
            <a:r>
              <a:rPr lang="ru-RU" u="sng" dirty="0">
                <a:hlinkClick r:id="rId8"/>
              </a:rPr>
              <a:t> і науки </a:t>
            </a:r>
            <a:r>
              <a:rPr lang="ru-RU" u="sng" dirty="0" err="1">
                <a:hlinkClick r:id="rId8"/>
              </a:rPr>
              <a:t>України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від</a:t>
            </a:r>
            <a:r>
              <a:rPr lang="ru-RU" u="sng" dirty="0">
                <a:hlinkClick r:id="rId8"/>
              </a:rPr>
              <a:t> 19 </a:t>
            </a:r>
            <a:r>
              <a:rPr lang="ru-RU" u="sng" dirty="0" err="1">
                <a:hlinkClick r:id="rId8"/>
              </a:rPr>
              <a:t>червня</a:t>
            </a:r>
            <a:r>
              <a:rPr lang="ru-RU" u="sng" dirty="0">
                <a:hlinkClick r:id="rId8"/>
              </a:rPr>
              <a:t> 2024 р. № 881 «Про </a:t>
            </a:r>
            <a:r>
              <a:rPr lang="ru-RU" u="sng" dirty="0" err="1">
                <a:hlinkClick r:id="rId8"/>
              </a:rPr>
              <a:t>проведення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всеукраїнського</a:t>
            </a:r>
            <a:r>
              <a:rPr lang="ru-RU" u="sng" dirty="0">
                <a:hlinkClick r:id="rId8"/>
              </a:rPr>
              <a:t> конкурсу «Учитель року – 2025</a:t>
            </a:r>
            <a:r>
              <a:rPr lang="ru-RU" u="sng" dirty="0" smtClean="0">
                <a:hlinkClick r:id="rId8"/>
              </a:rPr>
              <a:t>»</a:t>
            </a:r>
            <a:endParaRPr lang="ru-RU" u="sng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u="sng" dirty="0" err="1">
                <a:hlinkClick r:id="rId9"/>
              </a:rPr>
              <a:t>Модельна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навчальна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програма</a:t>
            </a:r>
            <a:r>
              <a:rPr lang="ru-RU" u="sng" dirty="0">
                <a:hlinkClick r:id="rId9"/>
              </a:rPr>
              <a:t> «</a:t>
            </a:r>
            <a:r>
              <a:rPr lang="ru-RU" u="sng" dirty="0" err="1">
                <a:hlinkClick r:id="rId9"/>
              </a:rPr>
              <a:t>Захист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України</a:t>
            </a:r>
            <a:r>
              <a:rPr lang="ru-RU" u="sng" dirty="0">
                <a:hlinkClick r:id="rId9"/>
              </a:rPr>
              <a:t>. </a:t>
            </a:r>
            <a:r>
              <a:rPr lang="ru-RU" u="sng" dirty="0" err="1">
                <a:hlinkClick r:id="rId9"/>
              </a:rPr>
              <a:t>Інтегровании</a:t>
            </a:r>
            <a:r>
              <a:rPr lang="ru-RU" u="sng" dirty="0">
                <a:hlinkClick r:id="rId9"/>
              </a:rPr>
              <a:t>̆ курс»</a:t>
            </a:r>
            <a:r>
              <a:rPr lang="ru-RU" dirty="0"/>
              <a:t> (наказ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08.08.2024 року № 1116</a:t>
            </a:r>
            <a:r>
              <a:rPr lang="ru-RU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kern="1200" dirty="0" err="1">
                <a:solidFill>
                  <a:schemeClr val="tx1"/>
                </a:solidFill>
                <a:cs typeface="Arial" panose="020B0604020202020204" pitchFamily="34" charset="0"/>
                <a:hlinkClick r:id="rId10"/>
              </a:rPr>
              <a:t>Від</a:t>
            </a: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  <a:hlinkClick r:id="rId10"/>
              </a:rPr>
              <a:t> 13.08.2024 р. №1130 «Про </a:t>
            </a:r>
            <a:r>
              <a:rPr lang="ru-RU" kern="1200" dirty="0" err="1">
                <a:solidFill>
                  <a:schemeClr val="tx1"/>
                </a:solidFill>
                <a:cs typeface="Arial" panose="020B0604020202020204" pitchFamily="34" charset="0"/>
                <a:hlinkClick r:id="rId10"/>
              </a:rPr>
              <a:t>апробацію</a:t>
            </a: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kern="1200" dirty="0" err="1">
                <a:solidFill>
                  <a:schemeClr val="tx1"/>
                </a:solidFill>
                <a:cs typeface="Arial" panose="020B0604020202020204" pitchFamily="34" charset="0"/>
                <a:hlinkClick r:id="rId10"/>
              </a:rPr>
              <a:t>навчальної</a:t>
            </a: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kern="1200" dirty="0" err="1">
                <a:solidFill>
                  <a:schemeClr val="tx1"/>
                </a:solidFill>
                <a:cs typeface="Arial" panose="020B0604020202020204" pitchFamily="34" charset="0"/>
                <a:hlinkClick r:id="rId10"/>
              </a:rPr>
              <a:t>літератури</a:t>
            </a: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  <a:hlinkClick r:id="rId10"/>
              </a:rPr>
              <a:t> для </a:t>
            </a:r>
            <a:r>
              <a:rPr lang="ru-RU" kern="1200" dirty="0" err="1">
                <a:solidFill>
                  <a:schemeClr val="tx1"/>
                </a:solidFill>
                <a:cs typeface="Arial" panose="020B0604020202020204" pitchFamily="34" charset="0"/>
                <a:hlinkClick r:id="rId10"/>
              </a:rPr>
              <a:t>закладів</a:t>
            </a: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kern="1200" dirty="0" err="1">
                <a:solidFill>
                  <a:schemeClr val="tx1"/>
                </a:solidFill>
                <a:cs typeface="Arial" panose="020B0604020202020204" pitchFamily="34" charset="0"/>
                <a:hlinkClick r:id="rId10"/>
              </a:rPr>
              <a:t>загальної</a:t>
            </a: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kern="1200" dirty="0" err="1">
                <a:solidFill>
                  <a:schemeClr val="tx1"/>
                </a:solidFill>
                <a:cs typeface="Arial" panose="020B0604020202020204" pitchFamily="34" charset="0"/>
                <a:hlinkClick r:id="rId10"/>
              </a:rPr>
              <a:t>середньої</a:t>
            </a: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kern="1200" dirty="0" err="1">
                <a:solidFill>
                  <a:schemeClr val="tx1"/>
                </a:solidFill>
                <a:cs typeface="Arial" panose="020B0604020202020204" pitchFamily="34" charset="0"/>
                <a:hlinkClick r:id="rId10"/>
              </a:rPr>
              <a:t>освіти</a:t>
            </a: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  <a:hlinkClick r:id="rId10"/>
              </a:rPr>
              <a:t> у 2024/2025 н. р</a:t>
            </a:r>
            <a:r>
              <a:rPr lang="ru-RU" kern="1200" dirty="0" smtClean="0">
                <a:solidFill>
                  <a:schemeClr val="tx1"/>
                </a:solidFill>
                <a:cs typeface="Arial" panose="020B0604020202020204" pitchFamily="34" charset="0"/>
                <a:hlinkClick r:id="rId10"/>
              </a:rPr>
              <a:t>.»</a:t>
            </a:r>
            <a:endParaRPr lang="ru-RU" kern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5388" y="922769"/>
            <a:ext cx="4059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buClrTx/>
              <a:defRPr/>
            </a:pPr>
            <a:r>
              <a:rPr lang="ru-RU" b="1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Накази</a:t>
            </a:r>
            <a:r>
              <a:rPr lang="ru-RU" b="1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b="1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Міністерства</a:t>
            </a:r>
            <a:r>
              <a:rPr lang="ru-RU" b="1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b="1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освіти</a:t>
            </a:r>
            <a:r>
              <a:rPr lang="ru-RU" b="1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 і науки </a:t>
            </a:r>
            <a:r>
              <a:rPr lang="ru-RU" b="1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України</a:t>
            </a:r>
            <a:r>
              <a:rPr lang="ru-RU" b="1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348064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49866" y="193160"/>
            <a:ext cx="7194134" cy="759362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 algn="ctr">
              <a:spcBef>
                <a:spcPts val="61"/>
              </a:spcBef>
            </a:pPr>
            <a:r>
              <a:rPr lang="ru-RU" sz="2400" b="0" dirty="0">
                <a:latin typeface="+mj-lt"/>
                <a:hlinkClick r:id="rId2"/>
              </a:rPr>
              <a:t>Наказ МОН Про </a:t>
            </a:r>
            <a:r>
              <a:rPr lang="ru-RU" sz="2400" b="0" dirty="0" err="1">
                <a:latin typeface="+mj-lt"/>
                <a:hlinkClick r:id="rId2"/>
              </a:rPr>
              <a:t>внесення</a:t>
            </a:r>
            <a:r>
              <a:rPr lang="ru-RU" sz="2400" b="0" dirty="0">
                <a:latin typeface="+mj-lt"/>
                <a:hlinkClick r:id="rId2"/>
              </a:rPr>
              <a:t> </a:t>
            </a:r>
            <a:r>
              <a:rPr lang="ru-RU" sz="2400" b="0" dirty="0" err="1">
                <a:latin typeface="+mj-lt"/>
                <a:hlinkClick r:id="rId2"/>
              </a:rPr>
              <a:t>змін</a:t>
            </a:r>
            <a:r>
              <a:rPr lang="ru-RU" sz="2400" b="0" dirty="0">
                <a:latin typeface="+mj-lt"/>
                <a:hlinkClick r:id="rId2"/>
              </a:rPr>
              <a:t> до </a:t>
            </a:r>
            <a:r>
              <a:rPr lang="ru-RU" sz="2400" b="0" dirty="0" err="1">
                <a:latin typeface="+mj-lt"/>
                <a:hlinkClick r:id="rId2"/>
              </a:rPr>
              <a:t>типової</a:t>
            </a:r>
            <a:r>
              <a:rPr lang="ru-RU" sz="2400" b="0" dirty="0">
                <a:latin typeface="+mj-lt"/>
                <a:hlinkClick r:id="rId2"/>
              </a:rPr>
              <a:t> </a:t>
            </a:r>
            <a:r>
              <a:rPr lang="ru-RU" sz="2400" b="0" dirty="0" err="1">
                <a:latin typeface="+mj-lt"/>
                <a:hlinkClick r:id="rId2"/>
              </a:rPr>
              <a:t>освітньої</a:t>
            </a:r>
            <a:r>
              <a:rPr lang="ru-RU" sz="2400" b="0" dirty="0">
                <a:latin typeface="+mj-lt"/>
                <a:hlinkClick r:id="rId2"/>
              </a:rPr>
              <a:t> </a:t>
            </a:r>
            <a:r>
              <a:rPr lang="ru-RU" sz="2400" b="0" dirty="0" err="1">
                <a:latin typeface="+mj-lt"/>
                <a:hlinkClick r:id="rId2"/>
              </a:rPr>
              <a:t>програми</a:t>
            </a:r>
            <a:r>
              <a:rPr lang="ru-RU" sz="2400" b="0" dirty="0">
                <a:latin typeface="+mj-lt"/>
                <a:hlinkClick r:id="rId2"/>
              </a:rPr>
              <a:t> для 5 – 9 </a:t>
            </a:r>
            <a:r>
              <a:rPr lang="ru-RU" sz="2400" b="0" dirty="0" err="1">
                <a:latin typeface="+mj-lt"/>
                <a:hlinkClick r:id="rId2"/>
              </a:rPr>
              <a:t>класів</a:t>
            </a:r>
            <a:r>
              <a:rPr lang="ru-RU" sz="2400" b="0" dirty="0">
                <a:latin typeface="+mj-lt"/>
                <a:hlinkClick r:id="rId2"/>
              </a:rPr>
              <a:t> </a:t>
            </a:r>
            <a:r>
              <a:rPr lang="ru-RU" sz="2400" b="0" dirty="0" smtClean="0">
                <a:latin typeface="+mj-lt"/>
                <a:hlinkClick r:id="rId2"/>
              </a:rPr>
              <a:t>ЗЗСО </a:t>
            </a:r>
            <a:endParaRPr sz="2400" b="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872" y="1210790"/>
            <a:ext cx="87699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Резерв годин на </a:t>
            </a:r>
            <a:r>
              <a:rPr lang="ru-RU" b="1" dirty="0" err="1"/>
              <a:t>тиждень</a:t>
            </a:r>
            <a:r>
              <a:rPr lang="ru-RU" b="1" dirty="0"/>
              <a:t> для </a:t>
            </a:r>
            <a:r>
              <a:rPr lang="ru-RU" b="1" dirty="0" err="1"/>
              <a:t>всіх</a:t>
            </a:r>
            <a:r>
              <a:rPr lang="ru-RU" b="1" dirty="0"/>
              <a:t> </a:t>
            </a:r>
            <a:r>
              <a:rPr lang="ru-RU" b="1" dirty="0" err="1"/>
              <a:t>освітніх</a:t>
            </a:r>
            <a:r>
              <a:rPr lang="ru-RU" b="1" dirty="0"/>
              <a:t> </a:t>
            </a:r>
            <a:r>
              <a:rPr lang="ru-RU" b="1" dirty="0" err="1"/>
              <a:t>галузей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5 </a:t>
            </a:r>
            <a:r>
              <a:rPr lang="ru-RU" dirty="0" err="1"/>
              <a:t>клас</a:t>
            </a:r>
            <a:r>
              <a:rPr lang="ru-RU" dirty="0"/>
              <a:t>: 7,5 годин (6,5 годин для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меншин</a:t>
            </a:r>
            <a:r>
              <a:rPr lang="ru-RU" dirty="0"/>
              <a:t> і </a:t>
            </a:r>
            <a:r>
              <a:rPr lang="ru-RU" dirty="0" err="1"/>
              <a:t>корінних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6 </a:t>
            </a:r>
            <a:r>
              <a:rPr lang="ru-RU" dirty="0" err="1"/>
              <a:t>клас</a:t>
            </a:r>
            <a:r>
              <a:rPr lang="ru-RU" dirty="0"/>
              <a:t>: 9,5 годин (8,5 годин для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меншин</a:t>
            </a:r>
            <a:r>
              <a:rPr lang="ru-RU" dirty="0"/>
              <a:t> і </a:t>
            </a:r>
            <a:r>
              <a:rPr lang="ru-RU" dirty="0" err="1"/>
              <a:t>корінних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7 </a:t>
            </a:r>
            <a:r>
              <a:rPr lang="ru-RU" dirty="0" err="1"/>
              <a:t>клас</a:t>
            </a:r>
            <a:r>
              <a:rPr lang="ru-RU" dirty="0"/>
              <a:t>: 6,5 годин (5,5 годин для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меншин</a:t>
            </a:r>
            <a:r>
              <a:rPr lang="ru-RU" dirty="0"/>
              <a:t> і </a:t>
            </a:r>
            <a:r>
              <a:rPr lang="ru-RU" dirty="0" err="1"/>
              <a:t>корінних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8 </a:t>
            </a:r>
            <a:r>
              <a:rPr lang="ru-RU" dirty="0" err="1"/>
              <a:t>клас</a:t>
            </a:r>
            <a:r>
              <a:rPr lang="ru-RU" dirty="0"/>
              <a:t>: 6,5 годин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9 </a:t>
            </a:r>
            <a:r>
              <a:rPr lang="ru-RU" dirty="0" err="1"/>
              <a:t>клас</a:t>
            </a:r>
            <a:r>
              <a:rPr lang="ru-RU" dirty="0"/>
              <a:t>: 6,5 годин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546" y="2595785"/>
            <a:ext cx="908645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ru-RU" dirty="0" err="1"/>
              <a:t>оновленій</a:t>
            </a:r>
            <a:r>
              <a:rPr lang="ru-RU" dirty="0"/>
              <a:t> </a:t>
            </a:r>
            <a:r>
              <a:rPr lang="ru-RU" dirty="0" err="1"/>
              <a:t>Типовій</a:t>
            </a:r>
            <a:r>
              <a:rPr lang="ru-RU" dirty="0"/>
              <a:t>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програмі</a:t>
            </a:r>
            <a:r>
              <a:rPr lang="ru-RU" dirty="0"/>
              <a:t>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годин на </a:t>
            </a:r>
            <a:r>
              <a:rPr lang="ru-RU" dirty="0" err="1"/>
              <a:t>інтегровані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та </a:t>
            </a:r>
            <a:r>
              <a:rPr lang="ru-RU" dirty="0" err="1"/>
              <a:t>увідповіднено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навчальними</a:t>
            </a:r>
            <a:r>
              <a:rPr lang="ru-RU" dirty="0"/>
              <a:t> предметами;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годин на </a:t>
            </a:r>
            <a:r>
              <a:rPr lang="ru-RU" dirty="0" err="1"/>
              <a:t>міжгалузеві</a:t>
            </a:r>
            <a:r>
              <a:rPr lang="ru-RU" dirty="0"/>
              <a:t> </a:t>
            </a:r>
            <a:r>
              <a:rPr lang="ru-RU" dirty="0" err="1"/>
              <a:t>інтегровані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. Вони є </a:t>
            </a:r>
            <a:r>
              <a:rPr lang="ru-RU" dirty="0" err="1"/>
              <a:t>вибірковими</a:t>
            </a:r>
            <a:r>
              <a:rPr lang="ru-RU" dirty="0"/>
              <a:t>,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впровадити</a:t>
            </a:r>
            <a:r>
              <a:rPr lang="ru-RU" dirty="0"/>
              <a:t> через </a:t>
            </a:r>
            <a:r>
              <a:rPr lang="ru-RU" dirty="0" err="1"/>
              <a:t>перерозподіл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годин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err="1"/>
              <a:t>оновлено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інструментарію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за </a:t>
            </a:r>
            <a:r>
              <a:rPr lang="ru-RU" dirty="0" err="1"/>
              <a:t>групами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додано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в </a:t>
            </a:r>
            <a:r>
              <a:rPr lang="ru-RU" dirty="0" err="1"/>
              <a:t>класах</a:t>
            </a:r>
            <a:r>
              <a:rPr lang="ru-RU" dirty="0"/>
              <a:t> з </a:t>
            </a:r>
            <a:r>
              <a:rPr lang="ru-RU" dirty="0" err="1"/>
              <a:t>навчанням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корінного</a:t>
            </a:r>
            <a:r>
              <a:rPr lang="ru-RU" dirty="0"/>
              <a:t> народу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меншини</a:t>
            </a:r>
            <a:r>
              <a:rPr lang="ru-RU" dirty="0"/>
              <a:t> (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Законом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») і додано до </a:t>
            </a:r>
            <a:r>
              <a:rPr lang="ru-RU" dirty="0" err="1"/>
              <a:t>переліку</a:t>
            </a:r>
            <a:r>
              <a:rPr lang="ru-RU" dirty="0"/>
              <a:t> </a:t>
            </a:r>
            <a:r>
              <a:rPr lang="ru-RU" dirty="0" err="1"/>
              <a:t>модельні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з </a:t>
            </a:r>
            <a:r>
              <a:rPr lang="ru-RU" dirty="0" err="1"/>
              <a:t>кримськотатарської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для 5–6, 7–9 та 5–9 </a:t>
            </a:r>
            <a:r>
              <a:rPr lang="ru-RU" dirty="0" err="1"/>
              <a:t>класів</a:t>
            </a:r>
            <a:r>
              <a:rPr lang="ru-RU" dirty="0"/>
              <a:t>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модельних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і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578938"/>
      </p:ext>
    </p:extLst>
  </p:cSld>
  <p:clrMapOvr>
    <a:masterClrMapping/>
  </p:clrMapOvr>
  <p:transition spd="slow"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2046" y="2247"/>
            <a:ext cx="74719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Кожен</a:t>
            </a:r>
            <a:r>
              <a:rPr lang="ru-RU" dirty="0"/>
              <a:t> заклад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розробляє</a:t>
            </a:r>
            <a:r>
              <a:rPr lang="ru-RU" dirty="0"/>
              <a:t> та </a:t>
            </a:r>
            <a:r>
              <a:rPr lang="ru-RU" dirty="0" err="1"/>
              <a:t>використовує</a:t>
            </a:r>
            <a:r>
              <a:rPr lang="ru-RU" dirty="0"/>
              <a:t> в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освітню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. Вона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розроблена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для кожного </a:t>
            </a:r>
            <a:r>
              <a:rPr lang="ru-RU" dirty="0" err="1"/>
              <a:t>рівня</a:t>
            </a:r>
            <a:r>
              <a:rPr lang="ru-RU" dirty="0"/>
              <a:t> (циклу)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бути </a:t>
            </a:r>
            <a:r>
              <a:rPr lang="ru-RU" dirty="0" err="1"/>
              <a:t>наскрізною</a:t>
            </a:r>
            <a:r>
              <a:rPr lang="ru-RU" dirty="0"/>
              <a:t>, </a:t>
            </a:r>
            <a:r>
              <a:rPr lang="ru-RU" dirty="0" err="1"/>
              <a:t>розробленою</a:t>
            </a:r>
            <a:r>
              <a:rPr lang="ru-RU" dirty="0"/>
              <a:t> для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 </a:t>
            </a:r>
            <a:r>
              <a:rPr lang="ru-RU" dirty="0" err="1"/>
              <a:t>Відповідне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ухвалює</a:t>
            </a:r>
            <a:r>
              <a:rPr lang="ru-RU" dirty="0"/>
              <a:t> </a:t>
            </a:r>
            <a:r>
              <a:rPr lang="ru-RU" dirty="0" err="1"/>
              <a:t>педагогічна</a:t>
            </a:r>
            <a:r>
              <a:rPr lang="ru-RU" dirty="0"/>
              <a:t> рада закладу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  <a:p>
            <a:r>
              <a:rPr lang="ru-RU" dirty="0" err="1"/>
              <a:t>Освітня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закладу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розроблена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ТОП, </a:t>
            </a:r>
            <a:r>
              <a:rPr lang="ru-RU" dirty="0" err="1"/>
              <a:t>містить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: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538750"/>
              </p:ext>
            </p:extLst>
          </p:nvPr>
        </p:nvGraphicFramePr>
        <p:xfrm>
          <a:off x="1552010" y="1387242"/>
          <a:ext cx="7412946" cy="3640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Документ" r:id="rId3" imgW="6335396" imgH="3110768" progId="Word.Document.12">
                  <p:embed/>
                </p:oleObj>
              </mc:Choice>
              <mc:Fallback>
                <p:oleObj name="Документ" r:id="rId3" imgW="6335396" imgH="31107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2010" y="1387242"/>
                        <a:ext cx="7412946" cy="3640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098163"/>
      </p:ext>
    </p:extLst>
  </p:cSld>
  <p:clrMapOvr>
    <a:masterClrMapping/>
  </p:clrMapOvr>
  <p:transition spd="slow"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3044" y="48993"/>
            <a:ext cx="70217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Рекомендовану</a:t>
            </a:r>
            <a:r>
              <a:rPr lang="ru-RU" dirty="0"/>
              <a:t>, </a:t>
            </a:r>
            <a:r>
              <a:rPr lang="ru-RU" dirty="0" err="1"/>
              <a:t>мінімальну</a:t>
            </a:r>
            <a:r>
              <a:rPr lang="ru-RU" dirty="0"/>
              <a:t> та </a:t>
            </a:r>
            <a:r>
              <a:rPr lang="ru-RU" dirty="0" err="1"/>
              <a:t>максимальну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годин за </a:t>
            </a:r>
            <a:r>
              <a:rPr lang="ru-RU" dirty="0" err="1"/>
              <a:t>освітніми</a:t>
            </a:r>
            <a:r>
              <a:rPr lang="ru-RU" dirty="0"/>
              <a:t> </a:t>
            </a:r>
            <a:r>
              <a:rPr lang="ru-RU" dirty="0" err="1"/>
              <a:t>галузями</a:t>
            </a:r>
            <a:r>
              <a:rPr lang="ru-RU" dirty="0"/>
              <a:t> та роками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базових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(</a:t>
            </a:r>
            <a:r>
              <a:rPr lang="ru-RU" dirty="0" err="1"/>
              <a:t>додаток</a:t>
            </a:r>
            <a:r>
              <a:rPr lang="ru-RU" dirty="0"/>
              <a:t> 23 Державного стандарту).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50952"/>
              </p:ext>
            </p:extLst>
          </p:nvPr>
        </p:nvGraphicFramePr>
        <p:xfrm>
          <a:off x="468637" y="1420706"/>
          <a:ext cx="7824588" cy="3579815"/>
        </p:xfrm>
        <a:graphic>
          <a:graphicData uri="http://schemas.openxmlformats.org/drawingml/2006/table">
            <a:tbl>
              <a:tblPr firstRow="1" firstCol="1" bandRow="1">
                <a:tableStyleId>{6E0F03BC-61EC-44B6-90D7-C8BC7F48E0CE}</a:tableStyleId>
              </a:tblPr>
              <a:tblGrid>
                <a:gridCol w="721427"/>
                <a:gridCol w="721427"/>
                <a:gridCol w="686999"/>
                <a:gridCol w="774634"/>
                <a:gridCol w="774634"/>
                <a:gridCol w="686999"/>
                <a:gridCol w="774634"/>
                <a:gridCol w="774634"/>
                <a:gridCol w="686999"/>
                <a:gridCol w="774634"/>
                <a:gridCol w="447567"/>
              </a:tblGrid>
              <a:tr h="178991">
                <a:tc rowSpan="3" gridSpan="2"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Назва освітньої галузі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Кількість годин на рік*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99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5—6 класи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7—9 класи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разом (5—9 класи)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97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рекомендо-вана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мінімальна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максимальна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рекомендо-вана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мінімальна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максимальна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рекомендо-вана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мінімальна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максимальна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 anchor="ctr"/>
                </a:tc>
              </a:tr>
              <a:tr h="357981">
                <a:tc gridSpan="2">
                  <a:txBody>
                    <a:bodyPr/>
                    <a:lstStyle/>
                    <a:p>
                      <a:pPr indent="-444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Мовно-літературна**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770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910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1050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875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1260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1820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1575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2170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</a:tr>
              <a:tr h="178991">
                <a:tc gridSpan="2">
                  <a:txBody>
                    <a:bodyPr/>
                    <a:lstStyle/>
                    <a:p>
                      <a:pPr indent="-444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Математична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350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280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420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525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420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875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1120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</a:tr>
              <a:tr h="178991">
                <a:tc gridSpan="2">
                  <a:txBody>
                    <a:bodyPr/>
                    <a:lstStyle/>
                    <a:p>
                      <a:pPr indent="-444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Природнича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210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122,5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280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910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805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1050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1120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927,5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1330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</a:tr>
              <a:tr h="536972">
                <a:tc gridSpan="2">
                  <a:txBody>
                    <a:bodyPr/>
                    <a:lstStyle/>
                    <a:p>
                      <a:pPr indent="-444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Соціальна і здоров’язбережувальна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210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157,5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315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262,5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175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525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</a:tr>
              <a:tr h="357981">
                <a:tc gridSpan="2">
                  <a:txBody>
                    <a:bodyPr/>
                    <a:lstStyle/>
                    <a:p>
                      <a:pPr indent="-444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Громадянська та історична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122,5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87,5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175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245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192,5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315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367,5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280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490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</a:tr>
              <a:tr h="178991">
                <a:tc gridSpan="2">
                  <a:txBody>
                    <a:bodyPr/>
                    <a:lstStyle/>
                    <a:p>
                      <a:pPr indent="-444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Технологічна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210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210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245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175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420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</a:tr>
              <a:tr h="178991">
                <a:tc gridSpan="2">
                  <a:txBody>
                    <a:bodyPr/>
                    <a:lstStyle/>
                    <a:p>
                      <a:pPr indent="-444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Інформатична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192,5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280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297,5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210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420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</a:tr>
              <a:tr h="178991">
                <a:tc gridSpan="2">
                  <a:txBody>
                    <a:bodyPr/>
                    <a:lstStyle/>
                    <a:p>
                      <a:pPr indent="-444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Мистецька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210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245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280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175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455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</a:tr>
              <a:tr h="357981">
                <a:tc gridSpan="2">
                  <a:txBody>
                    <a:bodyPr/>
                    <a:lstStyle/>
                    <a:p>
                      <a:pPr indent="-381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000">
                          <a:effectLst/>
                        </a:rPr>
                        <a:t>Фізична культура***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81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000">
                          <a:effectLst/>
                        </a:rPr>
                        <a:t>210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381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381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381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000">
                          <a:effectLst/>
                        </a:rPr>
                        <a:t>315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381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381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381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000">
                          <a:effectLst/>
                        </a:rPr>
                        <a:t>525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381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381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</a:tr>
              <a:tr h="178991">
                <a:tc>
                  <a:txBody>
                    <a:bodyPr/>
                    <a:lstStyle/>
                    <a:p>
                      <a:pPr indent="-444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Усього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2152,5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3640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5792,5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Antiqua"/>
                        <a:ea typeface="Times New Roman"/>
                        <a:cs typeface="Times New Roman"/>
                      </a:endParaRPr>
                    </a:p>
                  </a:txBody>
                  <a:tcPr marL="61958" marR="6195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26013" y="726012"/>
            <a:ext cx="67457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БАЗОВИЙ НАВЧАЛЬНИЙ ПЛАН БАЗОВОЇ СЕРЕДНЬОЇ ОСВІТИ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Базовий навчальний план закладів загальної середньої освіти для класів (груп)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українською мовою навчання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1928"/>
      </p:ext>
    </p:extLst>
  </p:cSld>
  <p:clrMapOvr>
    <a:masterClrMapping/>
  </p:clrMapOvr>
  <p:transition spd="slow"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015" y="1350475"/>
            <a:ext cx="86452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перерозподілу</a:t>
            </a:r>
            <a:r>
              <a:rPr lang="ru-RU" dirty="0"/>
              <a:t> годин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заклад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err="1"/>
              <a:t>збільшувати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годин на </a:t>
            </a:r>
            <a:r>
              <a:rPr lang="ru-RU" dirty="0" err="1"/>
              <a:t>обов’язкові</a:t>
            </a:r>
            <a:r>
              <a:rPr lang="ru-RU" dirty="0"/>
              <a:t>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(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/ </a:t>
            </a:r>
            <a:r>
              <a:rPr lang="ru-RU" dirty="0" err="1"/>
              <a:t>інтегровані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) до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годин для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err="1"/>
              <a:t>перерозподіляти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на </a:t>
            </a:r>
            <a:r>
              <a:rPr lang="ru-RU" dirty="0" err="1"/>
              <a:t>вибіркові</a:t>
            </a:r>
            <a:r>
              <a:rPr lang="ru-RU" dirty="0"/>
              <a:t>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консультацій</a:t>
            </a:r>
            <a:r>
              <a:rPr lang="ru-RU" dirty="0"/>
              <a:t> і </a:t>
            </a:r>
            <a:r>
              <a:rPr lang="ru-RU" dirty="0" err="1"/>
              <a:t>групових</a:t>
            </a:r>
            <a:r>
              <a:rPr lang="ru-RU" dirty="0"/>
              <a:t> занять, </a:t>
            </a:r>
            <a:r>
              <a:rPr lang="ru-RU" dirty="0" err="1"/>
              <a:t>зокрема</a:t>
            </a:r>
            <a:r>
              <a:rPr lang="ru-RU" dirty="0"/>
              <a:t> для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у </a:t>
            </a:r>
            <a:r>
              <a:rPr lang="ru-RU" dirty="0" err="1"/>
              <a:t>навчанні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перерозподіл</a:t>
            </a:r>
            <a:r>
              <a:rPr lang="ru-RU" dirty="0"/>
              <a:t> годин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</a:t>
            </a:r>
            <a:r>
              <a:rPr lang="ru-RU" dirty="0" err="1"/>
              <a:t>галузями</a:t>
            </a:r>
            <a:r>
              <a:rPr lang="ru-RU" dirty="0"/>
              <a:t>, </a:t>
            </a:r>
            <a:r>
              <a:rPr lang="ru-RU" dirty="0" err="1"/>
              <a:t>навчальними</a:t>
            </a:r>
            <a:r>
              <a:rPr lang="ru-RU" dirty="0"/>
              <a:t> предметами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інтегрованими</a:t>
            </a:r>
            <a:r>
              <a:rPr lang="ru-RU" dirty="0"/>
              <a:t> курсами </a:t>
            </a:r>
            <a:r>
              <a:rPr lang="ru-RU" dirty="0" err="1"/>
              <a:t>ухвалює</a:t>
            </a:r>
            <a:r>
              <a:rPr lang="ru-RU" dirty="0"/>
              <a:t> </a:t>
            </a:r>
            <a:r>
              <a:rPr lang="ru-RU" dirty="0" err="1"/>
              <a:t>педагогічна</a:t>
            </a:r>
            <a:r>
              <a:rPr lang="ru-RU" dirty="0"/>
              <a:t> рада, яка </a:t>
            </a:r>
            <a:r>
              <a:rPr lang="ru-RU" dirty="0" err="1"/>
              <a:t>затверджує</a:t>
            </a:r>
            <a:r>
              <a:rPr lang="ru-RU" dirty="0"/>
              <a:t> </a:t>
            </a:r>
            <a:r>
              <a:rPr lang="ru-RU" dirty="0" err="1"/>
              <a:t>освітню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закладу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Сума </a:t>
            </a:r>
            <a:r>
              <a:rPr lang="ru-RU" dirty="0"/>
              <a:t>годин на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у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річної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годин, </a:t>
            </a:r>
            <a:r>
              <a:rPr lang="ru-RU" dirty="0" err="1"/>
              <a:t>фінансованих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бюджету (</a:t>
            </a:r>
            <a:r>
              <a:rPr lang="ru-RU" u="sng" dirty="0"/>
              <a:t>без </a:t>
            </a:r>
            <a:r>
              <a:rPr lang="ru-RU" u="sng" dirty="0" err="1"/>
              <a:t>урахування</a:t>
            </a:r>
            <a:r>
              <a:rPr lang="ru-RU" u="sng" dirty="0"/>
              <a:t> </a:t>
            </a:r>
            <a:r>
              <a:rPr lang="ru-RU" u="sng" dirty="0" err="1"/>
              <a:t>поділу</a:t>
            </a:r>
            <a:r>
              <a:rPr lang="ru-RU" u="sng" dirty="0"/>
              <a:t> на </a:t>
            </a:r>
            <a:r>
              <a:rPr lang="ru-RU" u="sng" dirty="0" err="1"/>
              <a:t>групи</a:t>
            </a:r>
            <a:r>
              <a:rPr lang="ru-RU" dirty="0"/>
              <a:t>), </a:t>
            </a:r>
            <a:r>
              <a:rPr lang="ru-RU" dirty="0" err="1"/>
              <a:t>визначеної</a:t>
            </a:r>
            <a:r>
              <a:rPr lang="ru-RU" dirty="0"/>
              <a:t> </a:t>
            </a:r>
            <a:r>
              <a:rPr lang="ru-RU" dirty="0" err="1"/>
              <a:t>базовим</a:t>
            </a:r>
            <a:r>
              <a:rPr lang="ru-RU" dirty="0"/>
              <a:t> </a:t>
            </a:r>
            <a:r>
              <a:rPr lang="ru-RU" dirty="0" err="1"/>
              <a:t>навчальним</a:t>
            </a:r>
            <a:r>
              <a:rPr lang="ru-RU" dirty="0"/>
              <a:t> планом, з </a:t>
            </a:r>
            <a:r>
              <a:rPr lang="ru-RU" dirty="0" err="1"/>
              <a:t>дотриманням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гранично допустимого </a:t>
            </a:r>
            <a:r>
              <a:rPr lang="ru-RU" dirty="0" err="1"/>
              <a:t>річного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9219405"/>
      </p:ext>
    </p:extLst>
  </p:cSld>
  <p:clrMapOvr>
    <a:masterClrMapping/>
  </p:clrMapOvr>
  <p:transition spd="slow"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015" y="1337686"/>
            <a:ext cx="883706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Типовий</a:t>
            </a:r>
            <a:r>
              <a:rPr lang="ru-RU" b="1" dirty="0"/>
              <a:t> </a:t>
            </a:r>
            <a:r>
              <a:rPr lang="ru-RU" b="1" dirty="0" err="1"/>
              <a:t>навчальний</a:t>
            </a:r>
            <a:r>
              <a:rPr lang="ru-RU" b="1" dirty="0"/>
              <a:t> план для 5-9 </a:t>
            </a:r>
            <a:r>
              <a:rPr lang="ru-RU" b="1" dirty="0" err="1"/>
              <a:t>класів</a:t>
            </a:r>
            <a:r>
              <a:rPr lang="ru-RU" b="1" dirty="0"/>
              <a:t> ЗЗСО з </a:t>
            </a:r>
            <a:r>
              <a:rPr lang="ru-RU" b="1" dirty="0" err="1"/>
              <a:t>навчанням</a:t>
            </a:r>
            <a:r>
              <a:rPr lang="ru-RU" b="1" dirty="0"/>
              <a:t> </a:t>
            </a:r>
            <a:r>
              <a:rPr lang="ru-RU" b="1" dirty="0" err="1"/>
              <a:t>українською</a:t>
            </a:r>
            <a:r>
              <a:rPr lang="ru-RU" b="1" dirty="0"/>
              <a:t> </a:t>
            </a:r>
            <a:r>
              <a:rPr lang="ru-RU" b="1" dirty="0" err="1"/>
              <a:t>мовою</a:t>
            </a:r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/>
              <a:t>навчальних</a:t>
            </a:r>
            <a:r>
              <a:rPr lang="ru-RU" dirty="0"/>
              <a:t> годин для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у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меншою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типовому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Уроки </a:t>
            </a:r>
            <a:r>
              <a:rPr lang="ru-RU" dirty="0"/>
              <a:t>з </a:t>
            </a:r>
            <a:r>
              <a:rPr lang="ru-RU" dirty="0" err="1"/>
              <a:t>фізкультури</a:t>
            </a:r>
            <a:r>
              <a:rPr lang="ru-RU" dirty="0"/>
              <a:t> </a:t>
            </a:r>
            <a:r>
              <a:rPr lang="ru-RU" dirty="0" err="1"/>
              <a:t>обов'язкові</a:t>
            </a:r>
            <a:r>
              <a:rPr lang="ru-RU" dirty="0"/>
              <a:t> і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тричі</a:t>
            </a:r>
            <a:r>
              <a:rPr lang="ru-RU" dirty="0"/>
              <a:t> на </a:t>
            </a:r>
            <a:r>
              <a:rPr lang="ru-RU" dirty="0" err="1"/>
              <a:t>тиждень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у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для кожного </a:t>
            </a:r>
            <a:r>
              <a:rPr lang="ru-RU" dirty="0" err="1"/>
              <a:t>класу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ЗЗСО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запроваджувати</a:t>
            </a:r>
            <a:r>
              <a:rPr lang="ru-RU" dirty="0"/>
              <a:t> </a:t>
            </a:r>
            <a:r>
              <a:rPr lang="ru-RU" dirty="0" err="1"/>
              <a:t>галузеві</a:t>
            </a:r>
            <a:r>
              <a:rPr lang="ru-RU" dirty="0"/>
              <a:t> та </a:t>
            </a:r>
            <a:r>
              <a:rPr lang="ru-RU" dirty="0" err="1"/>
              <a:t>міжгалузеві</a:t>
            </a:r>
            <a:r>
              <a:rPr lang="ru-RU" dirty="0"/>
              <a:t> </a:t>
            </a:r>
            <a:r>
              <a:rPr lang="ru-RU" dirty="0" err="1"/>
              <a:t>інтегровані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вивчають</a:t>
            </a:r>
            <a:r>
              <a:rPr lang="ru-RU" dirty="0"/>
              <a:t> за </a:t>
            </a:r>
            <a:r>
              <a:rPr lang="ru-RU" dirty="0" err="1"/>
              <a:t>модельними</a:t>
            </a:r>
            <a:r>
              <a:rPr lang="ru-RU" dirty="0"/>
              <a:t> </a:t>
            </a:r>
            <a:r>
              <a:rPr lang="ru-RU" dirty="0" err="1"/>
              <a:t>навчальними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гриф «Рекомендовано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» / «</a:t>
            </a:r>
            <a:r>
              <a:rPr lang="ru-RU" dirty="0" err="1"/>
              <a:t>Схвалено</a:t>
            </a:r>
            <a:r>
              <a:rPr lang="ru-RU" dirty="0"/>
              <a:t> для </a:t>
            </a:r>
            <a:r>
              <a:rPr lang="ru-RU" dirty="0" err="1"/>
              <a:t>використання</a:t>
            </a:r>
            <a:r>
              <a:rPr lang="ru-RU" dirty="0"/>
              <a:t> в </a:t>
            </a:r>
            <a:r>
              <a:rPr lang="ru-RU" dirty="0" err="1"/>
              <a:t>освітньому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» в </a:t>
            </a:r>
            <a:r>
              <a:rPr lang="ru-RU" dirty="0" err="1"/>
              <a:t>установленому</a:t>
            </a:r>
            <a:r>
              <a:rPr lang="ru-RU" dirty="0"/>
              <a:t> порядку.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заклад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 </a:t>
            </a:r>
            <a:r>
              <a:rPr lang="ru-RU" dirty="0" err="1"/>
              <a:t>поєднувати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, як-от:</a:t>
            </a:r>
          </a:p>
          <a:p>
            <a:pPr lvl="0"/>
            <a:r>
              <a:rPr lang="ru-RU" dirty="0" err="1"/>
              <a:t>включати</a:t>
            </a:r>
            <a:r>
              <a:rPr lang="ru-RU" dirty="0"/>
              <a:t> в </a:t>
            </a:r>
            <a:r>
              <a:rPr lang="ru-RU" dirty="0" err="1"/>
              <a:t>навчальний</a:t>
            </a:r>
            <a:r>
              <a:rPr lang="ru-RU" dirty="0"/>
              <a:t> план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інтегровані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поєднувати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та </a:t>
            </a:r>
            <a:r>
              <a:rPr lang="ru-RU" dirty="0" err="1"/>
              <a:t>інтегровані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980881"/>
      </p:ext>
    </p:extLst>
  </p:cSld>
  <p:clrMapOvr>
    <a:masterClrMapping/>
  </p:clrMapOvr>
  <p:transition spd="slow"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056987"/>
              </p:ext>
            </p:extLst>
          </p:nvPr>
        </p:nvGraphicFramePr>
        <p:xfrm>
          <a:off x="1865334" y="177468"/>
          <a:ext cx="7535941" cy="4103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Документ" r:id="rId3" imgW="6335396" imgH="3449850" progId="Word.Document.12">
                  <p:embed/>
                </p:oleObj>
              </mc:Choice>
              <mc:Fallback>
                <p:oleObj name="Документ" r:id="rId3" imgW="6335396" imgH="34498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5334" y="177468"/>
                        <a:ext cx="7535941" cy="4103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296" y="4280600"/>
            <a:ext cx="8654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Предмети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курси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навчальним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навантаженням</a:t>
            </a:r>
            <a:r>
              <a:rPr lang="ru-RU" dirty="0">
                <a:solidFill>
                  <a:srgbClr val="FF0000"/>
                </a:solidFill>
              </a:rPr>
              <a:t> 0,5 год./</a:t>
            </a:r>
            <a:r>
              <a:rPr lang="ru-RU" dirty="0" err="1">
                <a:solidFill>
                  <a:srgbClr val="FF0000"/>
                </a:solidFill>
              </a:rPr>
              <a:t>тиждень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рекомендоавно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вивчати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протягом</a:t>
            </a:r>
            <a:r>
              <a:rPr lang="ru-RU" dirty="0">
                <a:solidFill>
                  <a:srgbClr val="FF0000"/>
                </a:solidFill>
              </a:rPr>
              <a:t> одного семестру.</a:t>
            </a:r>
          </a:p>
        </p:txBody>
      </p:sp>
    </p:spTree>
    <p:extLst>
      <p:ext uri="{BB962C8B-B14F-4D97-AF65-F5344CB8AC3E}">
        <p14:creationId xmlns:p14="http://schemas.microsoft.com/office/powerpoint/2010/main" val="58569654"/>
      </p:ext>
    </p:extLst>
  </p:cSld>
  <p:clrMapOvr>
    <a:masterClrMapping/>
  </p:clrMapOvr>
  <p:transition spd="slow"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355" y="1258647"/>
            <a:ext cx="8548254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документ,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курсу)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стандарту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355" y="2219434"/>
            <a:ext cx="8499763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програма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документ, що визначає послідовність досягнення результатів навчання учнів з навчального предмета (інтегрованого курсу), опис його змісту та видів навчальної діяльності учнів із зазначенням орієнтовної кількості годин, необхідних на їх провадження, та затверджується педагогічною радою закладу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17138" y="411641"/>
            <a:ext cx="490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 ТА НАВЧАЛЬНА ПРОГРАМА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355" y="3150458"/>
            <a:ext cx="8395855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створення навчальної програми вчителеві потрібні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модельна програма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підручник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інформація про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годин, відведених для вивчення курсу в навчальному плані ЗЗСО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Державний стандарт базової загальної середньої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3691"/>
      </p:ext>
    </p:extLst>
  </p:cSld>
  <p:clrMapOvr>
    <a:masterClrMapping/>
  </p:clrMapOvr>
  <p:transition spd="slow"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7138" y="411641"/>
            <a:ext cx="490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 ТА НАВЧАЛЬНА ПРОГРАМА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119" y="1505796"/>
            <a:ext cx="8499763" cy="294696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пояснювальна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записка: мета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нормативно-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база,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Змістовна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план) курсу,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календарно-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ІІІ.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Cистема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096424"/>
      </p:ext>
    </p:extLst>
  </p:cSld>
  <p:clrMapOvr>
    <a:masterClrMapping/>
  </p:clrMapOvr>
  <p:transition spd="slow"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qe.gov.ua/wp-content/uploads/2021/03/Osvitnya_programa_shkoli_20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8338783" cy="516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18657"/>
      </p:ext>
    </p:extLst>
  </p:cSld>
  <p:clrMapOvr>
    <a:masterClrMapping/>
  </p:clrMapOvr>
  <p:transition spd="slow"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64640" y="0"/>
            <a:ext cx="7498080" cy="1042028"/>
          </a:xfrm>
          <a:prstGeom prst="rect">
            <a:avLst/>
          </a:prstGeom>
        </p:spPr>
        <p:txBody>
          <a:bodyPr vert="horz" wrap="square" lIns="0" tIns="31190" rIns="0" bIns="0" rtlCol="0">
            <a:spAutoFit/>
          </a:bodyPr>
          <a:lstStyle/>
          <a:p>
            <a:pPr marL="5776" algn="ctr">
              <a:spcBef>
                <a:spcPts val="246"/>
              </a:spcBef>
            </a:pPr>
            <a:r>
              <a:rPr sz="3200" dirty="0">
                <a:solidFill>
                  <a:srgbClr val="00B050"/>
                </a:solidFill>
                <a:latin typeface="+mn-lt"/>
              </a:rPr>
              <a:t>Алгоритм</a:t>
            </a:r>
            <a:r>
              <a:rPr sz="3200" spc="-111" dirty="0">
                <a:solidFill>
                  <a:srgbClr val="00B050"/>
                </a:solidFill>
                <a:latin typeface="+mn-lt"/>
              </a:rPr>
              <a:t> </a:t>
            </a:r>
            <a:r>
              <a:rPr sz="3200" dirty="0">
                <a:solidFill>
                  <a:srgbClr val="00B050"/>
                </a:solidFill>
                <a:latin typeface="+mn-lt"/>
              </a:rPr>
              <a:t>розробки</a:t>
            </a:r>
            <a:r>
              <a:rPr sz="3200" spc="-116" dirty="0">
                <a:solidFill>
                  <a:srgbClr val="00B050"/>
                </a:solidFill>
                <a:latin typeface="+mn-lt"/>
              </a:rPr>
              <a:t> </a:t>
            </a:r>
            <a:r>
              <a:rPr sz="3200" dirty="0" err="1">
                <a:solidFill>
                  <a:srgbClr val="00B050"/>
                </a:solidFill>
                <a:latin typeface="+mn-lt"/>
              </a:rPr>
              <a:t>освітньої</a:t>
            </a:r>
            <a:r>
              <a:rPr sz="3200" spc="-109" dirty="0">
                <a:solidFill>
                  <a:srgbClr val="00B050"/>
                </a:solidFill>
                <a:latin typeface="+mn-lt"/>
              </a:rPr>
              <a:t> </a:t>
            </a:r>
            <a:r>
              <a:rPr sz="3200" spc="-5" dirty="0" err="1" smtClean="0">
                <a:solidFill>
                  <a:srgbClr val="00B050"/>
                </a:solidFill>
                <a:latin typeface="+mn-lt"/>
              </a:rPr>
              <a:t>програми</a:t>
            </a:r>
            <a:endParaRPr sz="3200" spc="-5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4080" y="947211"/>
            <a:ext cx="6543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Закон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» (</a:t>
            </a:r>
            <a:r>
              <a:rPr lang="ru-RU" dirty="0" err="1"/>
              <a:t>стаття</a:t>
            </a:r>
            <a:r>
              <a:rPr lang="ru-RU" dirty="0"/>
              <a:t> 11)</a:t>
            </a:r>
            <a:endParaRPr lang="uk-UA" dirty="0"/>
          </a:p>
        </p:txBody>
      </p:sp>
      <p:grpSp>
        <p:nvGrpSpPr>
          <p:cNvPr id="16" name="Google Shape;986;p31"/>
          <p:cNvGrpSpPr/>
          <p:nvPr/>
        </p:nvGrpSpPr>
        <p:grpSpPr>
          <a:xfrm>
            <a:off x="2232000" y="1455762"/>
            <a:ext cx="6000450" cy="3276313"/>
            <a:chOff x="2232000" y="1455762"/>
            <a:chExt cx="6000450" cy="3276313"/>
          </a:xfrm>
        </p:grpSpPr>
        <p:sp>
          <p:nvSpPr>
            <p:cNvPr id="17" name="Google Shape;987;p31"/>
            <p:cNvSpPr txBox="1"/>
            <p:nvPr/>
          </p:nvSpPr>
          <p:spPr>
            <a:xfrm>
              <a:off x="3578650" y="3461970"/>
              <a:ext cx="4653800" cy="5827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u-RU" sz="1200" b="1" dirty="0" err="1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Державний</a:t>
              </a:r>
              <a:r>
                <a:rPr lang="ru-RU" sz="1200" b="1" dirty="0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стандарт </a:t>
              </a:r>
              <a:r>
                <a:rPr lang="ru-RU" sz="1200" b="1" dirty="0" err="1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базової</a:t>
              </a:r>
              <a:r>
                <a:rPr lang="ru-RU" sz="1200" b="1" dirty="0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ru-RU" sz="1200" b="1" dirty="0" err="1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середньої</a:t>
              </a:r>
              <a:r>
                <a:rPr lang="ru-RU" sz="1200" b="1" dirty="0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ru-RU" sz="1200" b="1" dirty="0" err="1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освіти</a:t>
              </a:r>
              <a:r>
                <a:rPr lang="ru-RU" sz="1200" b="1" dirty="0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(</a:t>
              </a:r>
              <a:r>
                <a:rPr lang="ru-RU" sz="1200" b="1" dirty="0" err="1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базовий</a:t>
              </a:r>
              <a:r>
                <a:rPr lang="ru-RU" sz="1200" b="1" dirty="0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ru-RU" sz="1200" b="1" dirty="0" err="1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навчальний</a:t>
              </a:r>
              <a:r>
                <a:rPr lang="ru-RU" sz="1200" b="1" dirty="0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план, </a:t>
              </a:r>
              <a:r>
                <a:rPr lang="ru-RU" sz="1200" b="1" dirty="0" err="1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додаток</a:t>
              </a:r>
              <a:r>
                <a:rPr lang="ru-RU" sz="1200" b="1" dirty="0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23)</a:t>
              </a:r>
            </a:p>
          </p:txBody>
        </p:sp>
        <p:sp>
          <p:nvSpPr>
            <p:cNvPr id="18" name="Google Shape;988;p31"/>
            <p:cNvSpPr txBox="1"/>
            <p:nvPr/>
          </p:nvSpPr>
          <p:spPr>
            <a:xfrm>
              <a:off x="4925300" y="2299618"/>
              <a:ext cx="3307150" cy="9311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lvl="0" algn="ctr"/>
              <a:r>
                <a:rPr lang="ru-RU" sz="1200" b="1" dirty="0" err="1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Типова</a:t>
              </a:r>
              <a:r>
                <a:rPr lang="ru-RU" sz="1200" b="1" dirty="0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ru-RU" sz="1200" b="1" dirty="0" err="1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освітня</a:t>
              </a:r>
              <a:r>
                <a:rPr lang="ru-RU" sz="1200" b="1" dirty="0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ru-RU" sz="1200" b="1" dirty="0" err="1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програма</a:t>
              </a:r>
              <a:r>
                <a:rPr lang="ru-RU" sz="1200" b="1" dirty="0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 та </a:t>
              </a:r>
              <a:r>
                <a:rPr lang="ru-RU" sz="1200" b="1" dirty="0" err="1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типовий</a:t>
              </a:r>
              <a:r>
                <a:rPr lang="ru-RU" sz="1200" b="1" dirty="0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ru-RU" sz="1200" b="1" dirty="0" err="1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навчальний</a:t>
              </a:r>
              <a:r>
                <a:rPr lang="ru-RU" sz="1200" b="1" dirty="0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 план</a:t>
              </a:r>
            </a:p>
            <a:p>
              <a:pPr lvl="0" algn="ctr"/>
              <a:r>
                <a:rPr lang="ru-RU" sz="1200" b="1" dirty="0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(</a:t>
              </a:r>
              <a:r>
                <a:rPr lang="ru-RU" sz="1200" b="1" dirty="0" smtClean="0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наказ МОН </a:t>
              </a:r>
              <a:r>
                <a:rPr lang="ru-RU" sz="1200" b="1" dirty="0" err="1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від</a:t>
              </a:r>
              <a:r>
                <a:rPr lang="ru-RU" sz="1200" b="1" dirty="0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 19.02. 2021 </a:t>
              </a:r>
              <a:r>
                <a:rPr lang="ru-RU" sz="1200" b="1" dirty="0" err="1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No</a:t>
              </a:r>
              <a:r>
                <a:rPr lang="ru-RU" sz="1200" b="1" dirty="0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 235, </a:t>
              </a:r>
              <a:r>
                <a:rPr lang="ru-RU" sz="1200" b="1" dirty="0" err="1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зі</a:t>
              </a:r>
              <a:r>
                <a:rPr lang="ru-RU" sz="1200" b="1" dirty="0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ru-RU" sz="1200" b="1" dirty="0" err="1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змінами</a:t>
              </a:r>
              <a:r>
                <a:rPr lang="ru-RU" sz="1200" b="1" dirty="0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ru-RU" sz="1200" b="1" dirty="0" err="1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внесеними</a:t>
              </a:r>
              <a:r>
                <a:rPr lang="ru-RU" sz="1200" b="1" dirty="0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 наказом МОН </a:t>
              </a:r>
              <a:r>
                <a:rPr lang="ru-RU" sz="1200" b="1" dirty="0" err="1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від</a:t>
              </a:r>
              <a:r>
                <a:rPr lang="ru-RU" sz="1200" b="1" dirty="0">
                  <a:solidFill>
                    <a:schemeClr val="tx1"/>
                  </a:solidFill>
                  <a:ea typeface="Fira Sans Extra Condensed"/>
                  <a:cs typeface="Fira Sans Extra Condensed"/>
                  <a:sym typeface="Fira Sans Extra Condensed"/>
                </a:rPr>
                <a:t> о9.08.2024 №1120)</a:t>
              </a:r>
            </a:p>
          </p:txBody>
        </p:sp>
        <p:sp>
          <p:nvSpPr>
            <p:cNvPr id="19" name="Google Shape;989;p31"/>
            <p:cNvSpPr txBox="1"/>
            <p:nvPr/>
          </p:nvSpPr>
          <p:spPr>
            <a:xfrm>
              <a:off x="6271950" y="1455762"/>
              <a:ext cx="1960500" cy="37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uk-UA" sz="1200" b="1" dirty="0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Освітня програма закладу освіти</a:t>
              </a:r>
            </a:p>
          </p:txBody>
        </p:sp>
        <p:sp>
          <p:nvSpPr>
            <p:cNvPr id="20" name="Google Shape;990;p31"/>
            <p:cNvSpPr txBox="1"/>
            <p:nvPr/>
          </p:nvSpPr>
          <p:spPr>
            <a:xfrm>
              <a:off x="2232000" y="4412875"/>
              <a:ext cx="6000450" cy="319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u-RU" sz="1200" b="1" dirty="0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Закон </a:t>
              </a:r>
              <a:r>
                <a:rPr lang="ru-RU" sz="1200" b="1" dirty="0" err="1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України</a:t>
              </a:r>
              <a:r>
                <a:rPr lang="ru-RU" sz="1200" b="1" dirty="0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«Про </a:t>
              </a:r>
              <a:r>
                <a:rPr lang="ru-RU" sz="1200" b="1" dirty="0" err="1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повну</a:t>
              </a:r>
              <a:r>
                <a:rPr lang="ru-RU" sz="1200" b="1" dirty="0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ru-RU" sz="1200" b="1" dirty="0" err="1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загальну</a:t>
              </a:r>
              <a:r>
                <a:rPr lang="ru-RU" sz="1200" b="1" dirty="0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ru-RU" sz="1200" b="1" dirty="0" err="1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середню</a:t>
              </a:r>
              <a:r>
                <a:rPr lang="ru-RU" sz="1200" b="1" dirty="0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ru-RU" sz="1200" b="1" dirty="0" err="1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освіту</a:t>
              </a:r>
              <a:r>
                <a:rPr lang="ru-RU" sz="1200" b="1" dirty="0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» (</a:t>
              </a:r>
              <a:r>
                <a:rPr lang="ru-RU" sz="1200" b="1" dirty="0" err="1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стаття</a:t>
              </a:r>
              <a:r>
                <a:rPr lang="ru-RU" sz="1200" b="1" dirty="0">
                  <a:solidFill>
                    <a:schemeClr val="tx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11)</a:t>
              </a:r>
            </a:p>
          </p:txBody>
        </p:sp>
      </p:grpSp>
      <p:grpSp>
        <p:nvGrpSpPr>
          <p:cNvPr id="21" name="Google Shape;991;p31"/>
          <p:cNvGrpSpPr/>
          <p:nvPr/>
        </p:nvGrpSpPr>
        <p:grpSpPr>
          <a:xfrm>
            <a:off x="8389789" y="2496791"/>
            <a:ext cx="303602" cy="280614"/>
            <a:chOff x="3180485" y="3457399"/>
            <a:chExt cx="397385" cy="367296"/>
          </a:xfrm>
        </p:grpSpPr>
        <p:sp>
          <p:nvSpPr>
            <p:cNvPr id="22" name="Google Shape;992;p31"/>
            <p:cNvSpPr/>
            <p:nvPr/>
          </p:nvSpPr>
          <p:spPr>
            <a:xfrm>
              <a:off x="3426397" y="3457399"/>
              <a:ext cx="151473" cy="367296"/>
            </a:xfrm>
            <a:custGeom>
              <a:avLst/>
              <a:gdLst/>
              <a:ahLst/>
              <a:cxnLst/>
              <a:rect l="l" t="t" r="r" b="b"/>
              <a:pathLst>
                <a:path w="4430" h="10742" extrusionOk="0">
                  <a:moveTo>
                    <a:pt x="2215" y="1"/>
                  </a:moveTo>
                  <a:cubicBezTo>
                    <a:pt x="2120" y="1"/>
                    <a:pt x="2024" y="48"/>
                    <a:pt x="1953" y="144"/>
                  </a:cubicBezTo>
                  <a:lnTo>
                    <a:pt x="72" y="2692"/>
                  </a:lnTo>
                  <a:cubicBezTo>
                    <a:pt x="0" y="2811"/>
                    <a:pt x="0" y="2954"/>
                    <a:pt x="72" y="3073"/>
                  </a:cubicBezTo>
                  <a:cubicBezTo>
                    <a:pt x="143" y="3144"/>
                    <a:pt x="238" y="3192"/>
                    <a:pt x="334" y="3192"/>
                  </a:cubicBezTo>
                  <a:lnTo>
                    <a:pt x="1167" y="3192"/>
                  </a:lnTo>
                  <a:lnTo>
                    <a:pt x="1167" y="10741"/>
                  </a:lnTo>
                  <a:lnTo>
                    <a:pt x="2953" y="10741"/>
                  </a:lnTo>
                  <a:cubicBezTo>
                    <a:pt x="3120" y="10741"/>
                    <a:pt x="3263" y="10598"/>
                    <a:pt x="3263" y="10408"/>
                  </a:cubicBezTo>
                  <a:lnTo>
                    <a:pt x="3263" y="3192"/>
                  </a:lnTo>
                  <a:lnTo>
                    <a:pt x="4072" y="3192"/>
                  </a:lnTo>
                  <a:cubicBezTo>
                    <a:pt x="4191" y="3192"/>
                    <a:pt x="4287" y="3144"/>
                    <a:pt x="4334" y="3073"/>
                  </a:cubicBezTo>
                  <a:cubicBezTo>
                    <a:pt x="4430" y="2954"/>
                    <a:pt x="4430" y="2811"/>
                    <a:pt x="4334" y="2692"/>
                  </a:cubicBezTo>
                  <a:lnTo>
                    <a:pt x="2453" y="144"/>
                  </a:lnTo>
                  <a:cubicBezTo>
                    <a:pt x="2405" y="48"/>
                    <a:pt x="2310" y="1"/>
                    <a:pt x="2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93;p31"/>
            <p:cNvSpPr/>
            <p:nvPr/>
          </p:nvSpPr>
          <p:spPr>
            <a:xfrm>
              <a:off x="3406018" y="3602341"/>
              <a:ext cx="39116" cy="222354"/>
            </a:xfrm>
            <a:custGeom>
              <a:avLst/>
              <a:gdLst/>
              <a:ahLst/>
              <a:cxnLst/>
              <a:rect l="l" t="t" r="r" b="b"/>
              <a:pathLst>
                <a:path w="1144" h="6503" extrusionOk="0">
                  <a:moveTo>
                    <a:pt x="334" y="1"/>
                  </a:moveTo>
                  <a:cubicBezTo>
                    <a:pt x="144" y="1"/>
                    <a:pt x="1" y="144"/>
                    <a:pt x="1" y="310"/>
                  </a:cubicBezTo>
                  <a:lnTo>
                    <a:pt x="1" y="6502"/>
                  </a:lnTo>
                  <a:lnTo>
                    <a:pt x="1144" y="6502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4;p31"/>
            <p:cNvSpPr/>
            <p:nvPr/>
          </p:nvSpPr>
          <p:spPr>
            <a:xfrm>
              <a:off x="3346592" y="3645492"/>
              <a:ext cx="38296" cy="179203"/>
            </a:xfrm>
            <a:custGeom>
              <a:avLst/>
              <a:gdLst/>
              <a:ahLst/>
              <a:cxnLst/>
              <a:rect l="l" t="t" r="r" b="b"/>
              <a:pathLst>
                <a:path w="1120" h="5241" extrusionOk="0">
                  <a:moveTo>
                    <a:pt x="310" y="1"/>
                  </a:moveTo>
                  <a:cubicBezTo>
                    <a:pt x="119" y="1"/>
                    <a:pt x="0" y="144"/>
                    <a:pt x="0" y="311"/>
                  </a:cubicBezTo>
                  <a:lnTo>
                    <a:pt x="0" y="5240"/>
                  </a:lnTo>
                  <a:lnTo>
                    <a:pt x="1120" y="5240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5;p31"/>
            <p:cNvSpPr/>
            <p:nvPr/>
          </p:nvSpPr>
          <p:spPr>
            <a:xfrm>
              <a:off x="3286345" y="3688575"/>
              <a:ext cx="38296" cy="136120"/>
            </a:xfrm>
            <a:custGeom>
              <a:avLst/>
              <a:gdLst/>
              <a:ahLst/>
              <a:cxnLst/>
              <a:rect l="l" t="t" r="r" b="b"/>
              <a:pathLst>
                <a:path w="1120" h="3981" extrusionOk="0">
                  <a:moveTo>
                    <a:pt x="273" y="1"/>
                  </a:moveTo>
                  <a:cubicBezTo>
                    <a:pt x="123" y="1"/>
                    <a:pt x="0" y="136"/>
                    <a:pt x="0" y="313"/>
                  </a:cubicBezTo>
                  <a:lnTo>
                    <a:pt x="0" y="3980"/>
                  </a:lnTo>
                  <a:lnTo>
                    <a:pt x="1119" y="3980"/>
                  </a:lnTo>
                  <a:lnTo>
                    <a:pt x="1119" y="3"/>
                  </a:lnTo>
                  <a:lnTo>
                    <a:pt x="310" y="3"/>
                  </a:lnTo>
                  <a:cubicBezTo>
                    <a:pt x="297" y="1"/>
                    <a:pt x="285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6;p31"/>
            <p:cNvSpPr/>
            <p:nvPr/>
          </p:nvSpPr>
          <p:spPr>
            <a:xfrm>
              <a:off x="3226063" y="3731008"/>
              <a:ext cx="39116" cy="93687"/>
            </a:xfrm>
            <a:custGeom>
              <a:avLst/>
              <a:gdLst/>
              <a:ahLst/>
              <a:cxnLst/>
              <a:rect l="l" t="t" r="r" b="b"/>
              <a:pathLst>
                <a:path w="1144" h="2740" extrusionOk="0">
                  <a:moveTo>
                    <a:pt x="334" y="0"/>
                  </a:moveTo>
                  <a:cubicBezTo>
                    <a:pt x="144" y="0"/>
                    <a:pt x="1" y="143"/>
                    <a:pt x="1" y="310"/>
                  </a:cubicBezTo>
                  <a:lnTo>
                    <a:pt x="1" y="2406"/>
                  </a:lnTo>
                  <a:cubicBezTo>
                    <a:pt x="1" y="2572"/>
                    <a:pt x="144" y="2739"/>
                    <a:pt x="334" y="2739"/>
                  </a:cubicBezTo>
                  <a:lnTo>
                    <a:pt x="1144" y="2739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97;p31"/>
            <p:cNvSpPr/>
            <p:nvPr/>
          </p:nvSpPr>
          <p:spPr>
            <a:xfrm>
              <a:off x="3306689" y="3554301"/>
              <a:ext cx="8172" cy="22841"/>
            </a:xfrm>
            <a:custGeom>
              <a:avLst/>
              <a:gdLst/>
              <a:ahLst/>
              <a:cxnLst/>
              <a:rect l="l" t="t" r="r" b="b"/>
              <a:pathLst>
                <a:path w="239" h="668" extrusionOk="0">
                  <a:moveTo>
                    <a:pt x="0" y="1"/>
                  </a:moveTo>
                  <a:lnTo>
                    <a:pt x="0" y="668"/>
                  </a:lnTo>
                  <a:cubicBezTo>
                    <a:pt x="119" y="596"/>
                    <a:pt x="191" y="501"/>
                    <a:pt x="215" y="358"/>
                  </a:cubicBezTo>
                  <a:cubicBezTo>
                    <a:pt x="239" y="215"/>
                    <a:pt x="143" y="4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8;p31"/>
            <p:cNvSpPr/>
            <p:nvPr/>
          </p:nvSpPr>
          <p:spPr>
            <a:xfrm>
              <a:off x="3287952" y="3516860"/>
              <a:ext cx="4924" cy="15489"/>
            </a:xfrm>
            <a:custGeom>
              <a:avLst/>
              <a:gdLst/>
              <a:ahLst/>
              <a:cxnLst/>
              <a:rect l="l" t="t" r="r" b="b"/>
              <a:pathLst>
                <a:path w="144" h="453" extrusionOk="0">
                  <a:moveTo>
                    <a:pt x="144" y="0"/>
                  </a:moveTo>
                  <a:cubicBezTo>
                    <a:pt x="72" y="48"/>
                    <a:pt x="24" y="119"/>
                    <a:pt x="24" y="191"/>
                  </a:cubicBezTo>
                  <a:cubicBezTo>
                    <a:pt x="1" y="262"/>
                    <a:pt x="24" y="358"/>
                    <a:pt x="72" y="405"/>
                  </a:cubicBezTo>
                  <a:lnTo>
                    <a:pt x="144" y="45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99;p31"/>
            <p:cNvSpPr/>
            <p:nvPr/>
          </p:nvSpPr>
          <p:spPr>
            <a:xfrm>
              <a:off x="3180485" y="3458220"/>
              <a:ext cx="209292" cy="178587"/>
            </a:xfrm>
            <a:custGeom>
              <a:avLst/>
              <a:gdLst/>
              <a:ahLst/>
              <a:cxnLst/>
              <a:rect l="l" t="t" r="r" b="b"/>
              <a:pathLst>
                <a:path w="6121" h="5223" extrusionOk="0">
                  <a:moveTo>
                    <a:pt x="3489" y="929"/>
                  </a:moveTo>
                  <a:cubicBezTo>
                    <a:pt x="3590" y="929"/>
                    <a:pt x="3691" y="1001"/>
                    <a:pt x="3691" y="1144"/>
                  </a:cubicBezTo>
                  <a:lnTo>
                    <a:pt x="3691" y="1239"/>
                  </a:lnTo>
                  <a:cubicBezTo>
                    <a:pt x="3858" y="1263"/>
                    <a:pt x="4001" y="1334"/>
                    <a:pt x="4120" y="1453"/>
                  </a:cubicBezTo>
                  <a:cubicBezTo>
                    <a:pt x="4215" y="1606"/>
                    <a:pt x="4082" y="1773"/>
                    <a:pt x="3927" y="1773"/>
                  </a:cubicBezTo>
                  <a:cubicBezTo>
                    <a:pt x="3889" y="1773"/>
                    <a:pt x="3849" y="1763"/>
                    <a:pt x="3810" y="1739"/>
                  </a:cubicBezTo>
                  <a:cubicBezTo>
                    <a:pt x="3787" y="1715"/>
                    <a:pt x="3763" y="1691"/>
                    <a:pt x="3715" y="1668"/>
                  </a:cubicBezTo>
                  <a:lnTo>
                    <a:pt x="3715" y="2382"/>
                  </a:lnTo>
                  <a:lnTo>
                    <a:pt x="3834" y="2406"/>
                  </a:lnTo>
                  <a:cubicBezTo>
                    <a:pt x="4192" y="2525"/>
                    <a:pt x="4406" y="2882"/>
                    <a:pt x="4334" y="3263"/>
                  </a:cubicBezTo>
                  <a:lnTo>
                    <a:pt x="4311" y="3239"/>
                  </a:lnTo>
                  <a:cubicBezTo>
                    <a:pt x="4263" y="3573"/>
                    <a:pt x="4001" y="3835"/>
                    <a:pt x="3691" y="3930"/>
                  </a:cubicBezTo>
                  <a:lnTo>
                    <a:pt x="3691" y="4073"/>
                  </a:lnTo>
                  <a:cubicBezTo>
                    <a:pt x="3691" y="4216"/>
                    <a:pt x="3590" y="4287"/>
                    <a:pt x="3489" y="4287"/>
                  </a:cubicBezTo>
                  <a:cubicBezTo>
                    <a:pt x="3388" y="4287"/>
                    <a:pt x="3287" y="4216"/>
                    <a:pt x="3287" y="4073"/>
                  </a:cubicBezTo>
                  <a:lnTo>
                    <a:pt x="3287" y="3930"/>
                  </a:lnTo>
                  <a:cubicBezTo>
                    <a:pt x="3096" y="3930"/>
                    <a:pt x="2906" y="3859"/>
                    <a:pt x="2763" y="3763"/>
                  </a:cubicBezTo>
                  <a:cubicBezTo>
                    <a:pt x="2667" y="3692"/>
                    <a:pt x="2644" y="3549"/>
                    <a:pt x="2715" y="3454"/>
                  </a:cubicBezTo>
                  <a:cubicBezTo>
                    <a:pt x="2744" y="3396"/>
                    <a:pt x="2808" y="3365"/>
                    <a:pt x="2875" y="3365"/>
                  </a:cubicBezTo>
                  <a:cubicBezTo>
                    <a:pt x="2918" y="3365"/>
                    <a:pt x="2963" y="3378"/>
                    <a:pt x="3001" y="3406"/>
                  </a:cubicBezTo>
                  <a:cubicBezTo>
                    <a:pt x="3096" y="3454"/>
                    <a:pt x="3191" y="3501"/>
                    <a:pt x="3287" y="3525"/>
                  </a:cubicBezTo>
                  <a:lnTo>
                    <a:pt x="3287" y="2620"/>
                  </a:lnTo>
                  <a:cubicBezTo>
                    <a:pt x="3167" y="2573"/>
                    <a:pt x="3072" y="2501"/>
                    <a:pt x="2977" y="2430"/>
                  </a:cubicBezTo>
                  <a:cubicBezTo>
                    <a:pt x="2786" y="2287"/>
                    <a:pt x="2715" y="2049"/>
                    <a:pt x="2763" y="1811"/>
                  </a:cubicBezTo>
                  <a:cubicBezTo>
                    <a:pt x="2810" y="1549"/>
                    <a:pt x="3001" y="1334"/>
                    <a:pt x="3239" y="1263"/>
                  </a:cubicBezTo>
                  <a:lnTo>
                    <a:pt x="3287" y="1263"/>
                  </a:lnTo>
                  <a:lnTo>
                    <a:pt x="3287" y="1144"/>
                  </a:lnTo>
                  <a:cubicBezTo>
                    <a:pt x="3287" y="1001"/>
                    <a:pt x="3388" y="929"/>
                    <a:pt x="3489" y="929"/>
                  </a:cubicBezTo>
                  <a:close/>
                  <a:moveTo>
                    <a:pt x="3501" y="1"/>
                  </a:moveTo>
                  <a:cubicBezTo>
                    <a:pt x="1167" y="1"/>
                    <a:pt x="0" y="2811"/>
                    <a:pt x="1643" y="4454"/>
                  </a:cubicBezTo>
                  <a:cubicBezTo>
                    <a:pt x="2174" y="4984"/>
                    <a:pt x="2828" y="5222"/>
                    <a:pt x="3472" y="5222"/>
                  </a:cubicBezTo>
                  <a:cubicBezTo>
                    <a:pt x="4821" y="5222"/>
                    <a:pt x="6120" y="4177"/>
                    <a:pt x="6120" y="2596"/>
                  </a:cubicBezTo>
                  <a:cubicBezTo>
                    <a:pt x="6120" y="1168"/>
                    <a:pt x="4954" y="1"/>
                    <a:pt x="3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00;p31"/>
          <p:cNvGrpSpPr/>
          <p:nvPr/>
        </p:nvGrpSpPr>
        <p:grpSpPr>
          <a:xfrm>
            <a:off x="8384844" y="1489640"/>
            <a:ext cx="303611" cy="303611"/>
            <a:chOff x="2419414" y="4045708"/>
            <a:chExt cx="361055" cy="361055"/>
          </a:xfrm>
        </p:grpSpPr>
        <p:sp>
          <p:nvSpPr>
            <p:cNvPr id="31" name="Google Shape;1001;p31"/>
            <p:cNvSpPr/>
            <p:nvPr/>
          </p:nvSpPr>
          <p:spPr>
            <a:xfrm>
              <a:off x="2658167" y="4203291"/>
              <a:ext cx="76653" cy="72273"/>
            </a:xfrm>
            <a:custGeom>
              <a:avLst/>
              <a:gdLst/>
              <a:ahLst/>
              <a:cxnLst/>
              <a:rect l="l" t="t" r="r" b="b"/>
              <a:pathLst>
                <a:path w="2240" h="2112" extrusionOk="0">
                  <a:moveTo>
                    <a:pt x="1150" y="0"/>
                  </a:moveTo>
                  <a:cubicBezTo>
                    <a:pt x="576" y="0"/>
                    <a:pt x="1" y="402"/>
                    <a:pt x="1" y="1135"/>
                  </a:cubicBezTo>
                  <a:lnTo>
                    <a:pt x="1" y="2111"/>
                  </a:lnTo>
                  <a:lnTo>
                    <a:pt x="835" y="1373"/>
                  </a:lnTo>
                  <a:cubicBezTo>
                    <a:pt x="1216" y="1040"/>
                    <a:pt x="1716" y="849"/>
                    <a:pt x="2240" y="849"/>
                  </a:cubicBezTo>
                  <a:cubicBezTo>
                    <a:pt x="2089" y="270"/>
                    <a:pt x="1620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02;p31"/>
            <p:cNvSpPr/>
            <p:nvPr/>
          </p:nvSpPr>
          <p:spPr>
            <a:xfrm>
              <a:off x="2465030" y="4203805"/>
              <a:ext cx="315440" cy="202959"/>
            </a:xfrm>
            <a:custGeom>
              <a:avLst/>
              <a:gdLst/>
              <a:ahLst/>
              <a:cxnLst/>
              <a:rect l="l" t="t" r="r" b="b"/>
              <a:pathLst>
                <a:path w="9218" h="5931" extrusionOk="0">
                  <a:moveTo>
                    <a:pt x="977" y="1"/>
                  </a:moveTo>
                  <a:cubicBezTo>
                    <a:pt x="715" y="1"/>
                    <a:pt x="477" y="120"/>
                    <a:pt x="287" y="310"/>
                  </a:cubicBezTo>
                  <a:cubicBezTo>
                    <a:pt x="96" y="477"/>
                    <a:pt x="1" y="739"/>
                    <a:pt x="1" y="1001"/>
                  </a:cubicBezTo>
                  <a:lnTo>
                    <a:pt x="1" y="5621"/>
                  </a:lnTo>
                  <a:cubicBezTo>
                    <a:pt x="1" y="5788"/>
                    <a:pt x="120" y="5931"/>
                    <a:pt x="287" y="5931"/>
                  </a:cubicBezTo>
                  <a:lnTo>
                    <a:pt x="5169" y="5931"/>
                  </a:lnTo>
                  <a:cubicBezTo>
                    <a:pt x="5716" y="5931"/>
                    <a:pt x="6264" y="5716"/>
                    <a:pt x="6693" y="5335"/>
                  </a:cubicBezTo>
                  <a:lnTo>
                    <a:pt x="8884" y="3359"/>
                  </a:lnTo>
                  <a:cubicBezTo>
                    <a:pt x="9098" y="3168"/>
                    <a:pt x="9217" y="2906"/>
                    <a:pt x="9217" y="2620"/>
                  </a:cubicBezTo>
                  <a:cubicBezTo>
                    <a:pt x="9217" y="2335"/>
                    <a:pt x="9122" y="2073"/>
                    <a:pt x="8908" y="1882"/>
                  </a:cubicBezTo>
                  <a:lnTo>
                    <a:pt x="8908" y="1882"/>
                  </a:lnTo>
                  <a:lnTo>
                    <a:pt x="8955" y="1906"/>
                  </a:lnTo>
                  <a:cubicBezTo>
                    <a:pt x="8657" y="1608"/>
                    <a:pt x="8268" y="1459"/>
                    <a:pt x="7880" y="1459"/>
                  </a:cubicBezTo>
                  <a:cubicBezTo>
                    <a:pt x="7524" y="1459"/>
                    <a:pt x="7168" y="1584"/>
                    <a:pt x="6883" y="1834"/>
                  </a:cubicBezTo>
                  <a:lnTo>
                    <a:pt x="5169" y="3311"/>
                  </a:lnTo>
                  <a:lnTo>
                    <a:pt x="3287" y="3311"/>
                  </a:lnTo>
                  <a:cubicBezTo>
                    <a:pt x="2740" y="3311"/>
                    <a:pt x="2287" y="2858"/>
                    <a:pt x="2287" y="2311"/>
                  </a:cubicBezTo>
                  <a:lnTo>
                    <a:pt x="2287" y="1311"/>
                  </a:lnTo>
                  <a:cubicBezTo>
                    <a:pt x="2287" y="596"/>
                    <a:pt x="1692" y="1"/>
                    <a:pt x="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03;p31"/>
            <p:cNvSpPr/>
            <p:nvPr/>
          </p:nvSpPr>
          <p:spPr>
            <a:xfrm>
              <a:off x="2419414" y="4280355"/>
              <a:ext cx="24467" cy="126409"/>
            </a:xfrm>
            <a:custGeom>
              <a:avLst/>
              <a:gdLst/>
              <a:ahLst/>
              <a:cxnLst/>
              <a:rect l="l" t="t" r="r" b="b"/>
              <a:pathLst>
                <a:path w="715" h="3694" extrusionOk="0">
                  <a:moveTo>
                    <a:pt x="321" y="0"/>
                  </a:moveTo>
                  <a:cubicBezTo>
                    <a:pt x="146" y="0"/>
                    <a:pt x="0" y="159"/>
                    <a:pt x="0" y="360"/>
                  </a:cubicBezTo>
                  <a:lnTo>
                    <a:pt x="0" y="3336"/>
                  </a:lnTo>
                  <a:cubicBezTo>
                    <a:pt x="0" y="3574"/>
                    <a:pt x="179" y="3694"/>
                    <a:pt x="358" y="3694"/>
                  </a:cubicBezTo>
                  <a:cubicBezTo>
                    <a:pt x="536" y="3694"/>
                    <a:pt x="715" y="3574"/>
                    <a:pt x="715" y="3336"/>
                  </a:cubicBezTo>
                  <a:lnTo>
                    <a:pt x="715" y="360"/>
                  </a:lnTo>
                  <a:cubicBezTo>
                    <a:pt x="715" y="145"/>
                    <a:pt x="548" y="2"/>
                    <a:pt x="358" y="2"/>
                  </a:cubicBezTo>
                  <a:cubicBezTo>
                    <a:pt x="345" y="1"/>
                    <a:pt x="333" y="0"/>
                    <a:pt x="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04;p31"/>
            <p:cNvSpPr/>
            <p:nvPr/>
          </p:nvSpPr>
          <p:spPr>
            <a:xfrm>
              <a:off x="2538397" y="4045708"/>
              <a:ext cx="124698" cy="36718"/>
            </a:xfrm>
            <a:custGeom>
              <a:avLst/>
              <a:gdLst/>
              <a:ahLst/>
              <a:cxnLst/>
              <a:rect l="l" t="t" r="r" b="b"/>
              <a:pathLst>
                <a:path w="3644" h="1073" extrusionOk="0">
                  <a:moveTo>
                    <a:pt x="715" y="1"/>
                  </a:moveTo>
                  <a:cubicBezTo>
                    <a:pt x="0" y="1"/>
                    <a:pt x="0" y="1072"/>
                    <a:pt x="715" y="1072"/>
                  </a:cubicBezTo>
                  <a:lnTo>
                    <a:pt x="2929" y="1072"/>
                  </a:lnTo>
                  <a:cubicBezTo>
                    <a:pt x="3644" y="1049"/>
                    <a:pt x="3644" y="1"/>
                    <a:pt x="29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05;p31"/>
            <p:cNvSpPr/>
            <p:nvPr/>
          </p:nvSpPr>
          <p:spPr>
            <a:xfrm>
              <a:off x="2538397" y="4106038"/>
              <a:ext cx="124698" cy="36684"/>
            </a:xfrm>
            <a:custGeom>
              <a:avLst/>
              <a:gdLst/>
              <a:ahLst/>
              <a:cxnLst/>
              <a:rect l="l" t="t" r="r" b="b"/>
              <a:pathLst>
                <a:path w="3644" h="1072" extrusionOk="0">
                  <a:moveTo>
                    <a:pt x="715" y="0"/>
                  </a:moveTo>
                  <a:cubicBezTo>
                    <a:pt x="0" y="0"/>
                    <a:pt x="0" y="1072"/>
                    <a:pt x="715" y="1072"/>
                  </a:cubicBezTo>
                  <a:lnTo>
                    <a:pt x="2929" y="1072"/>
                  </a:lnTo>
                  <a:cubicBezTo>
                    <a:pt x="3644" y="1072"/>
                    <a:pt x="3644" y="0"/>
                    <a:pt x="2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06;p31"/>
            <p:cNvSpPr/>
            <p:nvPr/>
          </p:nvSpPr>
          <p:spPr>
            <a:xfrm>
              <a:off x="2540006" y="4166334"/>
              <a:ext cx="120660" cy="36684"/>
            </a:xfrm>
            <a:custGeom>
              <a:avLst/>
              <a:gdLst/>
              <a:ahLst/>
              <a:cxnLst/>
              <a:rect l="l" t="t" r="r" b="b"/>
              <a:pathLst>
                <a:path w="3526" h="1072" extrusionOk="0">
                  <a:moveTo>
                    <a:pt x="668" y="0"/>
                  </a:moveTo>
                  <a:cubicBezTo>
                    <a:pt x="1" y="48"/>
                    <a:pt x="1" y="1024"/>
                    <a:pt x="668" y="1072"/>
                  </a:cubicBezTo>
                  <a:lnTo>
                    <a:pt x="2882" y="1072"/>
                  </a:lnTo>
                  <a:cubicBezTo>
                    <a:pt x="3525" y="1024"/>
                    <a:pt x="3525" y="48"/>
                    <a:pt x="2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007;p31"/>
          <p:cNvGrpSpPr/>
          <p:nvPr/>
        </p:nvGrpSpPr>
        <p:grpSpPr>
          <a:xfrm>
            <a:off x="8321964" y="3419095"/>
            <a:ext cx="366491" cy="319202"/>
            <a:chOff x="4739530" y="4042457"/>
            <a:chExt cx="421351" cy="366941"/>
          </a:xfrm>
        </p:grpSpPr>
        <p:sp>
          <p:nvSpPr>
            <p:cNvPr id="38" name="Google Shape;1008;p31"/>
            <p:cNvSpPr/>
            <p:nvPr/>
          </p:nvSpPr>
          <p:spPr>
            <a:xfrm>
              <a:off x="4989713" y="4042457"/>
              <a:ext cx="171168" cy="171168"/>
            </a:xfrm>
            <a:custGeom>
              <a:avLst/>
              <a:gdLst/>
              <a:ahLst/>
              <a:cxnLst/>
              <a:rect l="l" t="t" r="r" b="b"/>
              <a:pathLst>
                <a:path w="5002" h="5002" extrusionOk="0">
                  <a:moveTo>
                    <a:pt x="1601" y="2356"/>
                  </a:moveTo>
                  <a:cubicBezTo>
                    <a:pt x="1615" y="2356"/>
                    <a:pt x="1629" y="2357"/>
                    <a:pt x="1643" y="2358"/>
                  </a:cubicBezTo>
                  <a:lnTo>
                    <a:pt x="2667" y="2358"/>
                  </a:lnTo>
                  <a:cubicBezTo>
                    <a:pt x="3048" y="2382"/>
                    <a:pt x="3048" y="2930"/>
                    <a:pt x="2667" y="2977"/>
                  </a:cubicBezTo>
                  <a:lnTo>
                    <a:pt x="1643" y="2977"/>
                  </a:lnTo>
                  <a:cubicBezTo>
                    <a:pt x="1629" y="2979"/>
                    <a:pt x="1615" y="2980"/>
                    <a:pt x="1601" y="2980"/>
                  </a:cubicBezTo>
                  <a:cubicBezTo>
                    <a:pt x="1205" y="2980"/>
                    <a:pt x="1205" y="2356"/>
                    <a:pt x="1601" y="2356"/>
                  </a:cubicBezTo>
                  <a:close/>
                  <a:moveTo>
                    <a:pt x="310" y="0"/>
                  </a:moveTo>
                  <a:cubicBezTo>
                    <a:pt x="119" y="0"/>
                    <a:pt x="0" y="143"/>
                    <a:pt x="0" y="310"/>
                  </a:cubicBezTo>
                  <a:lnTo>
                    <a:pt x="0" y="4692"/>
                  </a:lnTo>
                  <a:cubicBezTo>
                    <a:pt x="0" y="4859"/>
                    <a:pt x="119" y="5002"/>
                    <a:pt x="310" y="5002"/>
                  </a:cubicBezTo>
                  <a:lnTo>
                    <a:pt x="4692" y="5002"/>
                  </a:lnTo>
                  <a:cubicBezTo>
                    <a:pt x="4858" y="5002"/>
                    <a:pt x="5001" y="4859"/>
                    <a:pt x="5001" y="4692"/>
                  </a:cubicBezTo>
                  <a:cubicBezTo>
                    <a:pt x="4977" y="2096"/>
                    <a:pt x="2882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09;p31"/>
            <p:cNvSpPr/>
            <p:nvPr/>
          </p:nvSpPr>
          <p:spPr>
            <a:xfrm>
              <a:off x="4739530" y="4088825"/>
              <a:ext cx="374880" cy="320573"/>
            </a:xfrm>
            <a:custGeom>
              <a:avLst/>
              <a:gdLst/>
              <a:ahLst/>
              <a:cxnLst/>
              <a:rect l="l" t="t" r="r" b="b"/>
              <a:pathLst>
                <a:path w="10955" h="9368" extrusionOk="0">
                  <a:moveTo>
                    <a:pt x="4930" y="4665"/>
                  </a:moveTo>
                  <a:cubicBezTo>
                    <a:pt x="5096" y="4665"/>
                    <a:pt x="5263" y="4778"/>
                    <a:pt x="5239" y="5004"/>
                  </a:cubicBezTo>
                  <a:lnTo>
                    <a:pt x="5239" y="5718"/>
                  </a:lnTo>
                  <a:lnTo>
                    <a:pt x="5930" y="5718"/>
                  </a:lnTo>
                  <a:cubicBezTo>
                    <a:pt x="5945" y="5717"/>
                    <a:pt x="5960" y="5716"/>
                    <a:pt x="5975" y="5716"/>
                  </a:cubicBezTo>
                  <a:cubicBezTo>
                    <a:pt x="6391" y="5716"/>
                    <a:pt x="6391" y="6340"/>
                    <a:pt x="5975" y="6340"/>
                  </a:cubicBezTo>
                  <a:cubicBezTo>
                    <a:pt x="5960" y="6340"/>
                    <a:pt x="5945" y="6339"/>
                    <a:pt x="5930" y="6338"/>
                  </a:cubicBezTo>
                  <a:lnTo>
                    <a:pt x="5239" y="6338"/>
                  </a:lnTo>
                  <a:lnTo>
                    <a:pt x="5239" y="7028"/>
                  </a:lnTo>
                  <a:cubicBezTo>
                    <a:pt x="5216" y="7219"/>
                    <a:pt x="5067" y="7314"/>
                    <a:pt x="4921" y="7314"/>
                  </a:cubicBezTo>
                  <a:cubicBezTo>
                    <a:pt x="4775" y="7314"/>
                    <a:pt x="4632" y="7219"/>
                    <a:pt x="4620" y="7028"/>
                  </a:cubicBezTo>
                  <a:lnTo>
                    <a:pt x="4620" y="6338"/>
                  </a:lnTo>
                  <a:lnTo>
                    <a:pt x="3906" y="6338"/>
                  </a:lnTo>
                  <a:cubicBezTo>
                    <a:pt x="3525" y="6290"/>
                    <a:pt x="3525" y="5742"/>
                    <a:pt x="3906" y="5718"/>
                  </a:cubicBezTo>
                  <a:lnTo>
                    <a:pt x="4620" y="5718"/>
                  </a:lnTo>
                  <a:lnTo>
                    <a:pt x="4620" y="5004"/>
                  </a:lnTo>
                  <a:cubicBezTo>
                    <a:pt x="4596" y="4778"/>
                    <a:pt x="4763" y="4665"/>
                    <a:pt x="4930" y="4665"/>
                  </a:cubicBezTo>
                  <a:close/>
                  <a:moveTo>
                    <a:pt x="6304" y="0"/>
                  </a:moveTo>
                  <a:cubicBezTo>
                    <a:pt x="6291" y="0"/>
                    <a:pt x="6277" y="1"/>
                    <a:pt x="6263" y="3"/>
                  </a:cubicBezTo>
                  <a:cubicBezTo>
                    <a:pt x="2096" y="3"/>
                    <a:pt x="0" y="5028"/>
                    <a:pt x="2953" y="7981"/>
                  </a:cubicBezTo>
                  <a:cubicBezTo>
                    <a:pt x="3911" y="8938"/>
                    <a:pt x="5088" y="9367"/>
                    <a:pt x="6243" y="9367"/>
                  </a:cubicBezTo>
                  <a:cubicBezTo>
                    <a:pt x="8649" y="9367"/>
                    <a:pt x="10955" y="7503"/>
                    <a:pt x="10955" y="4671"/>
                  </a:cubicBezTo>
                  <a:cubicBezTo>
                    <a:pt x="10955" y="4504"/>
                    <a:pt x="10812" y="4361"/>
                    <a:pt x="10645" y="4361"/>
                  </a:cubicBezTo>
                  <a:lnTo>
                    <a:pt x="6573" y="4361"/>
                  </a:lnTo>
                  <a:lnTo>
                    <a:pt x="6573" y="313"/>
                  </a:lnTo>
                  <a:cubicBezTo>
                    <a:pt x="6573" y="136"/>
                    <a:pt x="6471" y="0"/>
                    <a:pt x="6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010;p31"/>
          <p:cNvGrpSpPr/>
          <p:nvPr/>
        </p:nvGrpSpPr>
        <p:grpSpPr>
          <a:xfrm>
            <a:off x="8484897" y="4567773"/>
            <a:ext cx="303584" cy="313378"/>
            <a:chOff x="7176191" y="2877744"/>
            <a:chExt cx="354778" cy="366182"/>
          </a:xfrm>
        </p:grpSpPr>
        <p:sp>
          <p:nvSpPr>
            <p:cNvPr id="41" name="Google Shape;1011;p31"/>
            <p:cNvSpPr/>
            <p:nvPr/>
          </p:nvSpPr>
          <p:spPr>
            <a:xfrm>
              <a:off x="7176191" y="2877744"/>
              <a:ext cx="354778" cy="366182"/>
            </a:xfrm>
            <a:custGeom>
              <a:avLst/>
              <a:gdLst/>
              <a:ahLst/>
              <a:cxnLst/>
              <a:rect l="l" t="t" r="r" b="b"/>
              <a:pathLst>
                <a:path w="10360" h="10693" extrusionOk="0">
                  <a:moveTo>
                    <a:pt x="5071" y="3008"/>
                  </a:moveTo>
                  <a:cubicBezTo>
                    <a:pt x="6271" y="3008"/>
                    <a:pt x="7430" y="3945"/>
                    <a:pt x="7430" y="5358"/>
                  </a:cubicBezTo>
                  <a:cubicBezTo>
                    <a:pt x="7454" y="6620"/>
                    <a:pt x="6430" y="7668"/>
                    <a:pt x="5168" y="7692"/>
                  </a:cubicBezTo>
                  <a:cubicBezTo>
                    <a:pt x="5148" y="7693"/>
                    <a:pt x="5129" y="7693"/>
                    <a:pt x="5109" y="7693"/>
                  </a:cubicBezTo>
                  <a:cubicBezTo>
                    <a:pt x="3051" y="7693"/>
                    <a:pt x="1967" y="5201"/>
                    <a:pt x="3429" y="3715"/>
                  </a:cubicBezTo>
                  <a:cubicBezTo>
                    <a:pt x="3902" y="3227"/>
                    <a:pt x="4491" y="3008"/>
                    <a:pt x="5071" y="3008"/>
                  </a:cubicBezTo>
                  <a:close/>
                  <a:moveTo>
                    <a:pt x="4263" y="0"/>
                  </a:moveTo>
                  <a:cubicBezTo>
                    <a:pt x="4120" y="0"/>
                    <a:pt x="4001" y="119"/>
                    <a:pt x="3977" y="262"/>
                  </a:cubicBezTo>
                  <a:lnTo>
                    <a:pt x="3834" y="1024"/>
                  </a:lnTo>
                  <a:cubicBezTo>
                    <a:pt x="3620" y="1095"/>
                    <a:pt x="3382" y="1191"/>
                    <a:pt x="3191" y="1286"/>
                  </a:cubicBezTo>
                  <a:lnTo>
                    <a:pt x="2572" y="857"/>
                  </a:lnTo>
                  <a:cubicBezTo>
                    <a:pt x="2520" y="826"/>
                    <a:pt x="2459" y="809"/>
                    <a:pt x="2397" y="809"/>
                  </a:cubicBezTo>
                  <a:cubicBezTo>
                    <a:pt x="2316" y="809"/>
                    <a:pt x="2234" y="838"/>
                    <a:pt x="2167" y="905"/>
                  </a:cubicBezTo>
                  <a:lnTo>
                    <a:pt x="881" y="2239"/>
                  </a:lnTo>
                  <a:cubicBezTo>
                    <a:pt x="762" y="2358"/>
                    <a:pt x="762" y="2524"/>
                    <a:pt x="834" y="2643"/>
                  </a:cubicBezTo>
                  <a:lnTo>
                    <a:pt x="1262" y="3286"/>
                  </a:lnTo>
                  <a:cubicBezTo>
                    <a:pt x="1143" y="3501"/>
                    <a:pt x="1072" y="3715"/>
                    <a:pt x="976" y="3953"/>
                  </a:cubicBezTo>
                  <a:lnTo>
                    <a:pt x="262" y="4096"/>
                  </a:lnTo>
                  <a:cubicBezTo>
                    <a:pt x="119" y="4120"/>
                    <a:pt x="0" y="4263"/>
                    <a:pt x="0" y="4406"/>
                  </a:cubicBezTo>
                  <a:lnTo>
                    <a:pt x="0" y="6287"/>
                  </a:lnTo>
                  <a:cubicBezTo>
                    <a:pt x="0" y="6430"/>
                    <a:pt x="119" y="6549"/>
                    <a:pt x="262" y="6597"/>
                  </a:cubicBezTo>
                  <a:lnTo>
                    <a:pt x="976" y="6739"/>
                  </a:lnTo>
                  <a:cubicBezTo>
                    <a:pt x="1048" y="6978"/>
                    <a:pt x="1143" y="7192"/>
                    <a:pt x="1262" y="7430"/>
                  </a:cubicBezTo>
                  <a:lnTo>
                    <a:pt x="834" y="8073"/>
                  </a:lnTo>
                  <a:cubicBezTo>
                    <a:pt x="762" y="8192"/>
                    <a:pt x="762" y="8359"/>
                    <a:pt x="881" y="8454"/>
                  </a:cubicBezTo>
                  <a:lnTo>
                    <a:pt x="2167" y="9788"/>
                  </a:lnTo>
                  <a:cubicBezTo>
                    <a:pt x="2237" y="9857"/>
                    <a:pt x="2322" y="9894"/>
                    <a:pt x="2405" y="9894"/>
                  </a:cubicBezTo>
                  <a:cubicBezTo>
                    <a:pt x="2464" y="9894"/>
                    <a:pt x="2522" y="9875"/>
                    <a:pt x="2572" y="9835"/>
                  </a:cubicBezTo>
                  <a:lnTo>
                    <a:pt x="3191" y="9407"/>
                  </a:lnTo>
                  <a:cubicBezTo>
                    <a:pt x="3382" y="9502"/>
                    <a:pt x="3596" y="9597"/>
                    <a:pt x="3834" y="9692"/>
                  </a:cubicBezTo>
                  <a:lnTo>
                    <a:pt x="3977" y="10431"/>
                  </a:lnTo>
                  <a:cubicBezTo>
                    <a:pt x="4001" y="10597"/>
                    <a:pt x="4120" y="10693"/>
                    <a:pt x="4263" y="10693"/>
                  </a:cubicBezTo>
                  <a:lnTo>
                    <a:pt x="6073" y="10693"/>
                  </a:lnTo>
                  <a:cubicBezTo>
                    <a:pt x="6216" y="10693"/>
                    <a:pt x="6335" y="10597"/>
                    <a:pt x="6359" y="10431"/>
                  </a:cubicBezTo>
                  <a:lnTo>
                    <a:pt x="6501" y="9692"/>
                  </a:lnTo>
                  <a:cubicBezTo>
                    <a:pt x="6716" y="9597"/>
                    <a:pt x="6954" y="9502"/>
                    <a:pt x="7144" y="9407"/>
                  </a:cubicBezTo>
                  <a:lnTo>
                    <a:pt x="7740" y="9835"/>
                  </a:lnTo>
                  <a:cubicBezTo>
                    <a:pt x="7789" y="9875"/>
                    <a:pt x="7852" y="9894"/>
                    <a:pt x="7914" y="9894"/>
                  </a:cubicBezTo>
                  <a:cubicBezTo>
                    <a:pt x="8001" y="9894"/>
                    <a:pt x="8089" y="9857"/>
                    <a:pt x="8145" y="9788"/>
                  </a:cubicBezTo>
                  <a:lnTo>
                    <a:pt x="9454" y="8454"/>
                  </a:lnTo>
                  <a:cubicBezTo>
                    <a:pt x="9550" y="8359"/>
                    <a:pt x="9573" y="8192"/>
                    <a:pt x="9478" y="8073"/>
                  </a:cubicBezTo>
                  <a:lnTo>
                    <a:pt x="9097" y="7454"/>
                  </a:lnTo>
                  <a:cubicBezTo>
                    <a:pt x="9192" y="7216"/>
                    <a:pt x="9288" y="7001"/>
                    <a:pt x="9359" y="6763"/>
                  </a:cubicBezTo>
                  <a:lnTo>
                    <a:pt x="10097" y="6620"/>
                  </a:lnTo>
                  <a:cubicBezTo>
                    <a:pt x="10240" y="6597"/>
                    <a:pt x="10359" y="6478"/>
                    <a:pt x="10359" y="6335"/>
                  </a:cubicBezTo>
                  <a:lnTo>
                    <a:pt x="10359" y="4430"/>
                  </a:lnTo>
                  <a:cubicBezTo>
                    <a:pt x="10336" y="4287"/>
                    <a:pt x="10240" y="4168"/>
                    <a:pt x="10097" y="4144"/>
                  </a:cubicBezTo>
                  <a:lnTo>
                    <a:pt x="10097" y="4120"/>
                  </a:lnTo>
                  <a:lnTo>
                    <a:pt x="9359" y="3953"/>
                  </a:lnTo>
                  <a:cubicBezTo>
                    <a:pt x="9288" y="3739"/>
                    <a:pt x="9216" y="3501"/>
                    <a:pt x="9097" y="3286"/>
                  </a:cubicBezTo>
                  <a:lnTo>
                    <a:pt x="9526" y="2643"/>
                  </a:lnTo>
                  <a:cubicBezTo>
                    <a:pt x="9597" y="2524"/>
                    <a:pt x="9597" y="2358"/>
                    <a:pt x="9478" y="2239"/>
                  </a:cubicBezTo>
                  <a:lnTo>
                    <a:pt x="8192" y="905"/>
                  </a:lnTo>
                  <a:cubicBezTo>
                    <a:pt x="8123" y="836"/>
                    <a:pt x="8037" y="799"/>
                    <a:pt x="7954" y="799"/>
                  </a:cubicBezTo>
                  <a:cubicBezTo>
                    <a:pt x="7895" y="799"/>
                    <a:pt x="7837" y="818"/>
                    <a:pt x="7787" y="857"/>
                  </a:cubicBezTo>
                  <a:lnTo>
                    <a:pt x="7192" y="1286"/>
                  </a:lnTo>
                  <a:cubicBezTo>
                    <a:pt x="6978" y="1191"/>
                    <a:pt x="6763" y="1095"/>
                    <a:pt x="6549" y="1024"/>
                  </a:cubicBezTo>
                  <a:lnTo>
                    <a:pt x="6406" y="262"/>
                  </a:lnTo>
                  <a:cubicBezTo>
                    <a:pt x="6382" y="119"/>
                    <a:pt x="6263" y="0"/>
                    <a:pt x="6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12;p31"/>
            <p:cNvSpPr/>
            <p:nvPr/>
          </p:nvSpPr>
          <p:spPr>
            <a:xfrm>
              <a:off x="7272865" y="3002465"/>
              <a:ext cx="137391" cy="117289"/>
            </a:xfrm>
            <a:custGeom>
              <a:avLst/>
              <a:gdLst/>
              <a:ahLst/>
              <a:cxnLst/>
              <a:rect l="l" t="t" r="r" b="b"/>
              <a:pathLst>
                <a:path w="4012" h="3425" extrusionOk="0">
                  <a:moveTo>
                    <a:pt x="2287" y="1"/>
                  </a:moveTo>
                  <a:cubicBezTo>
                    <a:pt x="800" y="1"/>
                    <a:pt x="1" y="1802"/>
                    <a:pt x="1059" y="2907"/>
                  </a:cubicBezTo>
                  <a:cubicBezTo>
                    <a:pt x="1401" y="3264"/>
                    <a:pt x="1831" y="3424"/>
                    <a:pt x="2256" y="3424"/>
                  </a:cubicBezTo>
                  <a:cubicBezTo>
                    <a:pt x="3134" y="3424"/>
                    <a:pt x="3988" y="2743"/>
                    <a:pt x="3988" y="1716"/>
                  </a:cubicBezTo>
                  <a:cubicBezTo>
                    <a:pt x="4012" y="788"/>
                    <a:pt x="3274" y="25"/>
                    <a:pt x="2345" y="2"/>
                  </a:cubicBezTo>
                  <a:cubicBezTo>
                    <a:pt x="2325" y="1"/>
                    <a:pt x="2306" y="1"/>
                    <a:pt x="2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" name="Google Shape;1013;p31"/>
          <p:cNvCxnSpPr>
            <a:stCxn id="20" idx="0"/>
            <a:endCxn id="17" idx="1"/>
          </p:cNvCxnSpPr>
          <p:nvPr/>
        </p:nvCxnSpPr>
        <p:spPr>
          <a:xfrm rot="16200000" flipV="1">
            <a:off x="4075681" y="3256330"/>
            <a:ext cx="659515" cy="1653575"/>
          </a:xfrm>
          <a:prstGeom prst="bentConnector4">
            <a:avLst>
              <a:gd name="adj1" fmla="val 27909"/>
              <a:gd name="adj2" fmla="val 19526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" name="Google Shape;1014;p31"/>
          <p:cNvCxnSpPr>
            <a:stCxn id="17" idx="0"/>
            <a:endCxn id="18" idx="1"/>
          </p:cNvCxnSpPr>
          <p:nvPr/>
        </p:nvCxnSpPr>
        <p:spPr>
          <a:xfrm rot="16200000" flipV="1">
            <a:off x="5067039" y="2623459"/>
            <a:ext cx="696773" cy="980250"/>
          </a:xfrm>
          <a:prstGeom prst="bentConnector4">
            <a:avLst>
              <a:gd name="adj1" fmla="val 16590"/>
              <a:gd name="adj2" fmla="val 2606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" name="Google Shape;1015;p31"/>
          <p:cNvCxnSpPr>
            <a:stCxn id="18" idx="0"/>
            <a:endCxn id="19" idx="1"/>
          </p:cNvCxnSpPr>
          <p:nvPr/>
        </p:nvCxnSpPr>
        <p:spPr>
          <a:xfrm rot="16200000" flipV="1">
            <a:off x="6096335" y="1817077"/>
            <a:ext cx="658156" cy="306925"/>
          </a:xfrm>
          <a:prstGeom prst="bentConnector4">
            <a:avLst>
              <a:gd name="adj1" fmla="val 35892"/>
              <a:gd name="adj2" fmla="val 61323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" name="Google Shape;1019;p31"/>
          <p:cNvCxnSpPr>
            <a:stCxn id="52" idx="6"/>
            <a:endCxn id="20" idx="1"/>
          </p:cNvCxnSpPr>
          <p:nvPr/>
        </p:nvCxnSpPr>
        <p:spPr>
          <a:xfrm>
            <a:off x="1324442" y="3049960"/>
            <a:ext cx="907558" cy="152251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0" name="Google Shape;1021;p31"/>
          <p:cNvGrpSpPr/>
          <p:nvPr/>
        </p:nvGrpSpPr>
        <p:grpSpPr>
          <a:xfrm>
            <a:off x="0" y="1806155"/>
            <a:ext cx="2160983" cy="2901865"/>
            <a:chOff x="457358" y="2607615"/>
            <a:chExt cx="1622345" cy="2121412"/>
          </a:xfrm>
        </p:grpSpPr>
        <p:grpSp>
          <p:nvGrpSpPr>
            <p:cNvPr id="51" name="Google Shape;1022;p31"/>
            <p:cNvGrpSpPr/>
            <p:nvPr/>
          </p:nvGrpSpPr>
          <p:grpSpPr>
            <a:xfrm flipH="1">
              <a:off x="457358" y="2607615"/>
              <a:ext cx="1622345" cy="2121412"/>
              <a:chOff x="3290800" y="1956112"/>
              <a:chExt cx="1774800" cy="2320766"/>
            </a:xfrm>
          </p:grpSpPr>
          <p:grpSp>
            <p:nvGrpSpPr>
              <p:cNvPr id="53" name="Google Shape;1023;p31"/>
              <p:cNvGrpSpPr/>
              <p:nvPr/>
            </p:nvGrpSpPr>
            <p:grpSpPr>
              <a:xfrm>
                <a:off x="3640704" y="1956112"/>
                <a:ext cx="1196103" cy="2320766"/>
                <a:chOff x="2308100" y="238125"/>
                <a:chExt cx="3003775" cy="5238750"/>
              </a:xfrm>
            </p:grpSpPr>
            <p:sp>
              <p:nvSpPr>
                <p:cNvPr id="55" name="Google Shape;1024;p31"/>
                <p:cNvSpPr/>
                <p:nvPr/>
              </p:nvSpPr>
              <p:spPr>
                <a:xfrm>
                  <a:off x="3344175" y="910025"/>
                  <a:ext cx="1558375" cy="24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35" h="96676" extrusionOk="0">
                      <a:moveTo>
                        <a:pt x="6035" y="0"/>
                      </a:moveTo>
                      <a:lnTo>
                        <a:pt x="5709" y="25"/>
                      </a:lnTo>
                      <a:lnTo>
                        <a:pt x="5395" y="63"/>
                      </a:lnTo>
                      <a:lnTo>
                        <a:pt x="5082" y="125"/>
                      </a:lnTo>
                      <a:lnTo>
                        <a:pt x="4768" y="188"/>
                      </a:lnTo>
                      <a:lnTo>
                        <a:pt x="4467" y="276"/>
                      </a:lnTo>
                      <a:lnTo>
                        <a:pt x="4178" y="376"/>
                      </a:lnTo>
                      <a:lnTo>
                        <a:pt x="3890" y="489"/>
                      </a:lnTo>
                      <a:lnTo>
                        <a:pt x="3601" y="627"/>
                      </a:lnTo>
                      <a:lnTo>
                        <a:pt x="3325" y="765"/>
                      </a:lnTo>
                      <a:lnTo>
                        <a:pt x="3062" y="916"/>
                      </a:lnTo>
                      <a:lnTo>
                        <a:pt x="2811" y="1079"/>
                      </a:lnTo>
                      <a:lnTo>
                        <a:pt x="2560" y="1255"/>
                      </a:lnTo>
                      <a:lnTo>
                        <a:pt x="2321" y="1443"/>
                      </a:lnTo>
                      <a:lnTo>
                        <a:pt x="2083" y="1644"/>
                      </a:lnTo>
                      <a:lnTo>
                        <a:pt x="1870" y="1857"/>
                      </a:lnTo>
                      <a:lnTo>
                        <a:pt x="1656" y="2083"/>
                      </a:lnTo>
                      <a:lnTo>
                        <a:pt x="1456" y="2309"/>
                      </a:lnTo>
                      <a:lnTo>
                        <a:pt x="1267" y="2547"/>
                      </a:lnTo>
                      <a:lnTo>
                        <a:pt x="1092" y="2798"/>
                      </a:lnTo>
                      <a:lnTo>
                        <a:pt x="916" y="3062"/>
                      </a:lnTo>
                      <a:lnTo>
                        <a:pt x="765" y="3325"/>
                      </a:lnTo>
                      <a:lnTo>
                        <a:pt x="627" y="3601"/>
                      </a:lnTo>
                      <a:lnTo>
                        <a:pt x="502" y="3877"/>
                      </a:lnTo>
                      <a:lnTo>
                        <a:pt x="389" y="4166"/>
                      </a:lnTo>
                      <a:lnTo>
                        <a:pt x="289" y="4467"/>
                      </a:lnTo>
                      <a:lnTo>
                        <a:pt x="201" y="4768"/>
                      </a:lnTo>
                      <a:lnTo>
                        <a:pt x="126" y="5069"/>
                      </a:lnTo>
                      <a:lnTo>
                        <a:pt x="75" y="5383"/>
                      </a:lnTo>
                      <a:lnTo>
                        <a:pt x="38" y="5709"/>
                      </a:lnTo>
                      <a:lnTo>
                        <a:pt x="13" y="6023"/>
                      </a:lnTo>
                      <a:lnTo>
                        <a:pt x="0" y="6349"/>
                      </a:lnTo>
                      <a:lnTo>
                        <a:pt x="0" y="95660"/>
                      </a:lnTo>
                      <a:lnTo>
                        <a:pt x="62334" y="96676"/>
                      </a:lnTo>
                      <a:lnTo>
                        <a:pt x="62334" y="6349"/>
                      </a:lnTo>
                      <a:lnTo>
                        <a:pt x="62321" y="6023"/>
                      </a:lnTo>
                      <a:lnTo>
                        <a:pt x="62296" y="5709"/>
                      </a:lnTo>
                      <a:lnTo>
                        <a:pt x="62259" y="5383"/>
                      </a:lnTo>
                      <a:lnTo>
                        <a:pt x="62209" y="5069"/>
                      </a:lnTo>
                      <a:lnTo>
                        <a:pt x="62133" y="4768"/>
                      </a:lnTo>
                      <a:lnTo>
                        <a:pt x="62045" y="4467"/>
                      </a:lnTo>
                      <a:lnTo>
                        <a:pt x="61945" y="4166"/>
                      </a:lnTo>
                      <a:lnTo>
                        <a:pt x="61832" y="3877"/>
                      </a:lnTo>
                      <a:lnTo>
                        <a:pt x="61707" y="3601"/>
                      </a:lnTo>
                      <a:lnTo>
                        <a:pt x="61569" y="3325"/>
                      </a:lnTo>
                      <a:lnTo>
                        <a:pt x="61406" y="3062"/>
                      </a:lnTo>
                      <a:lnTo>
                        <a:pt x="61242" y="2798"/>
                      </a:lnTo>
                      <a:lnTo>
                        <a:pt x="61067" y="2547"/>
                      </a:lnTo>
                      <a:lnTo>
                        <a:pt x="60879" y="2309"/>
                      </a:lnTo>
                      <a:lnTo>
                        <a:pt x="60678" y="2083"/>
                      </a:lnTo>
                      <a:lnTo>
                        <a:pt x="60465" y="1857"/>
                      </a:lnTo>
                      <a:lnTo>
                        <a:pt x="60251" y="1644"/>
                      </a:lnTo>
                      <a:lnTo>
                        <a:pt x="60013" y="1443"/>
                      </a:lnTo>
                      <a:lnTo>
                        <a:pt x="59774" y="1255"/>
                      </a:lnTo>
                      <a:lnTo>
                        <a:pt x="59523" y="1079"/>
                      </a:lnTo>
                      <a:lnTo>
                        <a:pt x="59273" y="916"/>
                      </a:lnTo>
                      <a:lnTo>
                        <a:pt x="59009" y="765"/>
                      </a:lnTo>
                      <a:lnTo>
                        <a:pt x="58733" y="627"/>
                      </a:lnTo>
                      <a:lnTo>
                        <a:pt x="58444" y="489"/>
                      </a:lnTo>
                      <a:lnTo>
                        <a:pt x="58156" y="376"/>
                      </a:lnTo>
                      <a:lnTo>
                        <a:pt x="57867" y="276"/>
                      </a:lnTo>
                      <a:lnTo>
                        <a:pt x="57566" y="188"/>
                      </a:lnTo>
                      <a:lnTo>
                        <a:pt x="57252" y="125"/>
                      </a:lnTo>
                      <a:lnTo>
                        <a:pt x="56939" y="63"/>
                      </a:lnTo>
                      <a:lnTo>
                        <a:pt x="56625" y="25"/>
                      </a:lnTo>
                      <a:lnTo>
                        <a:pt x="5629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25;p31"/>
                <p:cNvSpPr/>
                <p:nvPr/>
              </p:nvSpPr>
              <p:spPr>
                <a:xfrm>
                  <a:off x="4083825" y="3834125"/>
                  <a:ext cx="228050" cy="8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2" h="34895" extrusionOk="0">
                      <a:moveTo>
                        <a:pt x="0" y="1"/>
                      </a:moveTo>
                      <a:lnTo>
                        <a:pt x="0" y="34894"/>
                      </a:lnTo>
                      <a:lnTo>
                        <a:pt x="9122" y="34894"/>
                      </a:lnTo>
                      <a:lnTo>
                        <a:pt x="912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26;p31"/>
                <p:cNvSpPr/>
                <p:nvPr/>
              </p:nvSpPr>
              <p:spPr>
                <a:xfrm>
                  <a:off x="4131175" y="4454900"/>
                  <a:ext cx="133650" cy="8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6" h="34895" extrusionOk="0">
                      <a:moveTo>
                        <a:pt x="1" y="0"/>
                      </a:moveTo>
                      <a:lnTo>
                        <a:pt x="1" y="34894"/>
                      </a:lnTo>
                      <a:lnTo>
                        <a:pt x="5346" y="34894"/>
                      </a:lnTo>
                      <a:lnTo>
                        <a:pt x="534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27;p31"/>
                <p:cNvSpPr/>
                <p:nvPr/>
              </p:nvSpPr>
              <p:spPr>
                <a:xfrm>
                  <a:off x="3241900" y="3608900"/>
                  <a:ext cx="1732475" cy="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99" h="13414" extrusionOk="0">
                      <a:moveTo>
                        <a:pt x="5245" y="1"/>
                      </a:moveTo>
                      <a:lnTo>
                        <a:pt x="4957" y="26"/>
                      </a:lnTo>
                      <a:lnTo>
                        <a:pt x="4681" y="51"/>
                      </a:lnTo>
                      <a:lnTo>
                        <a:pt x="4417" y="89"/>
                      </a:lnTo>
                      <a:lnTo>
                        <a:pt x="4141" y="139"/>
                      </a:lnTo>
                      <a:lnTo>
                        <a:pt x="3890" y="201"/>
                      </a:lnTo>
                      <a:lnTo>
                        <a:pt x="3627" y="277"/>
                      </a:lnTo>
                      <a:lnTo>
                        <a:pt x="3376" y="365"/>
                      </a:lnTo>
                      <a:lnTo>
                        <a:pt x="3137" y="452"/>
                      </a:lnTo>
                      <a:lnTo>
                        <a:pt x="2899" y="553"/>
                      </a:lnTo>
                      <a:lnTo>
                        <a:pt x="2661" y="666"/>
                      </a:lnTo>
                      <a:lnTo>
                        <a:pt x="2435" y="779"/>
                      </a:lnTo>
                      <a:lnTo>
                        <a:pt x="2222" y="917"/>
                      </a:lnTo>
                      <a:lnTo>
                        <a:pt x="2008" y="1055"/>
                      </a:lnTo>
                      <a:lnTo>
                        <a:pt x="1807" y="1193"/>
                      </a:lnTo>
                      <a:lnTo>
                        <a:pt x="1619" y="1343"/>
                      </a:lnTo>
                      <a:lnTo>
                        <a:pt x="1444" y="1506"/>
                      </a:lnTo>
                      <a:lnTo>
                        <a:pt x="1268" y="1669"/>
                      </a:lnTo>
                      <a:lnTo>
                        <a:pt x="1105" y="1845"/>
                      </a:lnTo>
                      <a:lnTo>
                        <a:pt x="942" y="2033"/>
                      </a:lnTo>
                      <a:lnTo>
                        <a:pt x="804" y="2222"/>
                      </a:lnTo>
                      <a:lnTo>
                        <a:pt x="666" y="2410"/>
                      </a:lnTo>
                      <a:lnTo>
                        <a:pt x="553" y="2611"/>
                      </a:lnTo>
                      <a:lnTo>
                        <a:pt x="440" y="2811"/>
                      </a:lnTo>
                      <a:lnTo>
                        <a:pt x="339" y="3025"/>
                      </a:lnTo>
                      <a:lnTo>
                        <a:pt x="252" y="3238"/>
                      </a:lnTo>
                      <a:lnTo>
                        <a:pt x="176" y="3451"/>
                      </a:lnTo>
                      <a:lnTo>
                        <a:pt x="114" y="3677"/>
                      </a:lnTo>
                      <a:lnTo>
                        <a:pt x="63" y="3903"/>
                      </a:lnTo>
                      <a:lnTo>
                        <a:pt x="38" y="4141"/>
                      </a:lnTo>
                      <a:lnTo>
                        <a:pt x="13" y="4367"/>
                      </a:lnTo>
                      <a:lnTo>
                        <a:pt x="1" y="4606"/>
                      </a:lnTo>
                      <a:lnTo>
                        <a:pt x="1" y="8796"/>
                      </a:lnTo>
                      <a:lnTo>
                        <a:pt x="13" y="9035"/>
                      </a:lnTo>
                      <a:lnTo>
                        <a:pt x="38" y="9273"/>
                      </a:lnTo>
                      <a:lnTo>
                        <a:pt x="63" y="9499"/>
                      </a:lnTo>
                      <a:lnTo>
                        <a:pt x="114" y="9725"/>
                      </a:lnTo>
                      <a:lnTo>
                        <a:pt x="176" y="9951"/>
                      </a:lnTo>
                      <a:lnTo>
                        <a:pt x="252" y="10176"/>
                      </a:lnTo>
                      <a:lnTo>
                        <a:pt x="339" y="10390"/>
                      </a:lnTo>
                      <a:lnTo>
                        <a:pt x="440" y="10591"/>
                      </a:lnTo>
                      <a:lnTo>
                        <a:pt x="553" y="10804"/>
                      </a:lnTo>
                      <a:lnTo>
                        <a:pt x="666" y="10992"/>
                      </a:lnTo>
                      <a:lnTo>
                        <a:pt x="804" y="11193"/>
                      </a:lnTo>
                      <a:lnTo>
                        <a:pt x="942" y="11381"/>
                      </a:lnTo>
                      <a:lnTo>
                        <a:pt x="1105" y="11557"/>
                      </a:lnTo>
                      <a:lnTo>
                        <a:pt x="1268" y="11732"/>
                      </a:lnTo>
                      <a:lnTo>
                        <a:pt x="1444" y="11895"/>
                      </a:lnTo>
                      <a:lnTo>
                        <a:pt x="1619" y="12059"/>
                      </a:lnTo>
                      <a:lnTo>
                        <a:pt x="1807" y="12209"/>
                      </a:lnTo>
                      <a:lnTo>
                        <a:pt x="2008" y="12360"/>
                      </a:lnTo>
                      <a:lnTo>
                        <a:pt x="2222" y="12498"/>
                      </a:lnTo>
                      <a:lnTo>
                        <a:pt x="2435" y="12623"/>
                      </a:lnTo>
                      <a:lnTo>
                        <a:pt x="2661" y="12749"/>
                      </a:lnTo>
                      <a:lnTo>
                        <a:pt x="2899" y="12849"/>
                      </a:lnTo>
                      <a:lnTo>
                        <a:pt x="3137" y="12962"/>
                      </a:lnTo>
                      <a:lnTo>
                        <a:pt x="3376" y="13050"/>
                      </a:lnTo>
                      <a:lnTo>
                        <a:pt x="3627" y="13125"/>
                      </a:lnTo>
                      <a:lnTo>
                        <a:pt x="3890" y="13200"/>
                      </a:lnTo>
                      <a:lnTo>
                        <a:pt x="4141" y="13263"/>
                      </a:lnTo>
                      <a:lnTo>
                        <a:pt x="4417" y="13313"/>
                      </a:lnTo>
                      <a:lnTo>
                        <a:pt x="4681" y="13363"/>
                      </a:lnTo>
                      <a:lnTo>
                        <a:pt x="4957" y="13389"/>
                      </a:lnTo>
                      <a:lnTo>
                        <a:pt x="5245" y="13401"/>
                      </a:lnTo>
                      <a:lnTo>
                        <a:pt x="5521" y="13414"/>
                      </a:lnTo>
                      <a:lnTo>
                        <a:pt x="63778" y="13414"/>
                      </a:lnTo>
                      <a:lnTo>
                        <a:pt x="64054" y="13401"/>
                      </a:lnTo>
                      <a:lnTo>
                        <a:pt x="64342" y="13389"/>
                      </a:lnTo>
                      <a:lnTo>
                        <a:pt x="64618" y="13363"/>
                      </a:lnTo>
                      <a:lnTo>
                        <a:pt x="64882" y="13313"/>
                      </a:lnTo>
                      <a:lnTo>
                        <a:pt x="65158" y="13263"/>
                      </a:lnTo>
                      <a:lnTo>
                        <a:pt x="65421" y="13200"/>
                      </a:lnTo>
                      <a:lnTo>
                        <a:pt x="65672" y="13125"/>
                      </a:lnTo>
                      <a:lnTo>
                        <a:pt x="65923" y="13050"/>
                      </a:lnTo>
                      <a:lnTo>
                        <a:pt x="66174" y="12962"/>
                      </a:lnTo>
                      <a:lnTo>
                        <a:pt x="66412" y="12849"/>
                      </a:lnTo>
                      <a:lnTo>
                        <a:pt x="66638" y="12749"/>
                      </a:lnTo>
                      <a:lnTo>
                        <a:pt x="66864" y="12623"/>
                      </a:lnTo>
                      <a:lnTo>
                        <a:pt x="67077" y="12498"/>
                      </a:lnTo>
                      <a:lnTo>
                        <a:pt x="67291" y="12360"/>
                      </a:lnTo>
                      <a:lnTo>
                        <a:pt x="67492" y="12209"/>
                      </a:lnTo>
                      <a:lnTo>
                        <a:pt x="67680" y="12059"/>
                      </a:lnTo>
                      <a:lnTo>
                        <a:pt x="67868" y="11895"/>
                      </a:lnTo>
                      <a:lnTo>
                        <a:pt x="68031" y="11732"/>
                      </a:lnTo>
                      <a:lnTo>
                        <a:pt x="68194" y="11557"/>
                      </a:lnTo>
                      <a:lnTo>
                        <a:pt x="68357" y="11381"/>
                      </a:lnTo>
                      <a:lnTo>
                        <a:pt x="68495" y="11193"/>
                      </a:lnTo>
                      <a:lnTo>
                        <a:pt x="68633" y="10992"/>
                      </a:lnTo>
                      <a:lnTo>
                        <a:pt x="68759" y="10804"/>
                      </a:lnTo>
                      <a:lnTo>
                        <a:pt x="68859" y="10591"/>
                      </a:lnTo>
                      <a:lnTo>
                        <a:pt x="68960" y="10390"/>
                      </a:lnTo>
                      <a:lnTo>
                        <a:pt x="69047" y="10176"/>
                      </a:lnTo>
                      <a:lnTo>
                        <a:pt x="69123" y="9951"/>
                      </a:lnTo>
                      <a:lnTo>
                        <a:pt x="69185" y="9725"/>
                      </a:lnTo>
                      <a:lnTo>
                        <a:pt x="69236" y="9499"/>
                      </a:lnTo>
                      <a:lnTo>
                        <a:pt x="69273" y="9273"/>
                      </a:lnTo>
                      <a:lnTo>
                        <a:pt x="69286" y="9035"/>
                      </a:lnTo>
                      <a:lnTo>
                        <a:pt x="69298" y="8796"/>
                      </a:lnTo>
                      <a:lnTo>
                        <a:pt x="69298" y="4606"/>
                      </a:lnTo>
                      <a:lnTo>
                        <a:pt x="69286" y="4367"/>
                      </a:lnTo>
                      <a:lnTo>
                        <a:pt x="69273" y="4141"/>
                      </a:lnTo>
                      <a:lnTo>
                        <a:pt x="69236" y="3903"/>
                      </a:lnTo>
                      <a:lnTo>
                        <a:pt x="69185" y="3677"/>
                      </a:lnTo>
                      <a:lnTo>
                        <a:pt x="69123" y="3451"/>
                      </a:lnTo>
                      <a:lnTo>
                        <a:pt x="69047" y="3238"/>
                      </a:lnTo>
                      <a:lnTo>
                        <a:pt x="68960" y="3025"/>
                      </a:lnTo>
                      <a:lnTo>
                        <a:pt x="68859" y="2811"/>
                      </a:lnTo>
                      <a:lnTo>
                        <a:pt x="68759" y="2611"/>
                      </a:lnTo>
                      <a:lnTo>
                        <a:pt x="68633" y="2410"/>
                      </a:lnTo>
                      <a:lnTo>
                        <a:pt x="68495" y="2222"/>
                      </a:lnTo>
                      <a:lnTo>
                        <a:pt x="68357" y="2033"/>
                      </a:lnTo>
                      <a:lnTo>
                        <a:pt x="68194" y="1845"/>
                      </a:lnTo>
                      <a:lnTo>
                        <a:pt x="68031" y="1669"/>
                      </a:lnTo>
                      <a:lnTo>
                        <a:pt x="67868" y="1506"/>
                      </a:lnTo>
                      <a:lnTo>
                        <a:pt x="67680" y="1343"/>
                      </a:lnTo>
                      <a:lnTo>
                        <a:pt x="67492" y="1193"/>
                      </a:lnTo>
                      <a:lnTo>
                        <a:pt x="67291" y="1055"/>
                      </a:lnTo>
                      <a:lnTo>
                        <a:pt x="67077" y="917"/>
                      </a:lnTo>
                      <a:lnTo>
                        <a:pt x="66864" y="779"/>
                      </a:lnTo>
                      <a:lnTo>
                        <a:pt x="66638" y="666"/>
                      </a:lnTo>
                      <a:lnTo>
                        <a:pt x="66412" y="553"/>
                      </a:lnTo>
                      <a:lnTo>
                        <a:pt x="66174" y="452"/>
                      </a:lnTo>
                      <a:lnTo>
                        <a:pt x="65923" y="365"/>
                      </a:lnTo>
                      <a:lnTo>
                        <a:pt x="65672" y="277"/>
                      </a:lnTo>
                      <a:lnTo>
                        <a:pt x="65421" y="201"/>
                      </a:lnTo>
                      <a:lnTo>
                        <a:pt x="65158" y="139"/>
                      </a:lnTo>
                      <a:lnTo>
                        <a:pt x="64882" y="89"/>
                      </a:lnTo>
                      <a:lnTo>
                        <a:pt x="64618" y="51"/>
                      </a:lnTo>
                      <a:lnTo>
                        <a:pt x="64342" y="26"/>
                      </a:lnTo>
                      <a:lnTo>
                        <a:pt x="6405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28;p31"/>
                <p:cNvSpPr/>
                <p:nvPr/>
              </p:nvSpPr>
              <p:spPr>
                <a:xfrm>
                  <a:off x="3241900" y="3301500"/>
                  <a:ext cx="1732475" cy="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99" h="13414" extrusionOk="0">
                      <a:moveTo>
                        <a:pt x="5245" y="1"/>
                      </a:moveTo>
                      <a:lnTo>
                        <a:pt x="4957" y="26"/>
                      </a:lnTo>
                      <a:lnTo>
                        <a:pt x="4681" y="51"/>
                      </a:lnTo>
                      <a:lnTo>
                        <a:pt x="4417" y="88"/>
                      </a:lnTo>
                      <a:lnTo>
                        <a:pt x="4141" y="139"/>
                      </a:lnTo>
                      <a:lnTo>
                        <a:pt x="3890" y="201"/>
                      </a:lnTo>
                      <a:lnTo>
                        <a:pt x="3627" y="277"/>
                      </a:lnTo>
                      <a:lnTo>
                        <a:pt x="3376" y="364"/>
                      </a:lnTo>
                      <a:lnTo>
                        <a:pt x="3137" y="452"/>
                      </a:lnTo>
                      <a:lnTo>
                        <a:pt x="2899" y="553"/>
                      </a:lnTo>
                      <a:lnTo>
                        <a:pt x="2661" y="666"/>
                      </a:lnTo>
                      <a:lnTo>
                        <a:pt x="2435" y="778"/>
                      </a:lnTo>
                      <a:lnTo>
                        <a:pt x="2222" y="916"/>
                      </a:lnTo>
                      <a:lnTo>
                        <a:pt x="2008" y="1054"/>
                      </a:lnTo>
                      <a:lnTo>
                        <a:pt x="1807" y="1192"/>
                      </a:lnTo>
                      <a:lnTo>
                        <a:pt x="1619" y="1343"/>
                      </a:lnTo>
                      <a:lnTo>
                        <a:pt x="1444" y="1506"/>
                      </a:lnTo>
                      <a:lnTo>
                        <a:pt x="1268" y="1669"/>
                      </a:lnTo>
                      <a:lnTo>
                        <a:pt x="1105" y="1845"/>
                      </a:lnTo>
                      <a:lnTo>
                        <a:pt x="942" y="2033"/>
                      </a:lnTo>
                      <a:lnTo>
                        <a:pt x="804" y="2221"/>
                      </a:lnTo>
                      <a:lnTo>
                        <a:pt x="666" y="2410"/>
                      </a:lnTo>
                      <a:lnTo>
                        <a:pt x="553" y="2610"/>
                      </a:lnTo>
                      <a:lnTo>
                        <a:pt x="440" y="2811"/>
                      </a:lnTo>
                      <a:lnTo>
                        <a:pt x="339" y="3024"/>
                      </a:lnTo>
                      <a:lnTo>
                        <a:pt x="252" y="3238"/>
                      </a:lnTo>
                      <a:lnTo>
                        <a:pt x="176" y="3451"/>
                      </a:lnTo>
                      <a:lnTo>
                        <a:pt x="114" y="3677"/>
                      </a:lnTo>
                      <a:lnTo>
                        <a:pt x="63" y="3903"/>
                      </a:lnTo>
                      <a:lnTo>
                        <a:pt x="38" y="4141"/>
                      </a:lnTo>
                      <a:lnTo>
                        <a:pt x="13" y="4367"/>
                      </a:lnTo>
                      <a:lnTo>
                        <a:pt x="1" y="4605"/>
                      </a:lnTo>
                      <a:lnTo>
                        <a:pt x="1" y="8796"/>
                      </a:lnTo>
                      <a:lnTo>
                        <a:pt x="13" y="9034"/>
                      </a:lnTo>
                      <a:lnTo>
                        <a:pt x="38" y="9273"/>
                      </a:lnTo>
                      <a:lnTo>
                        <a:pt x="63" y="9499"/>
                      </a:lnTo>
                      <a:lnTo>
                        <a:pt x="114" y="9725"/>
                      </a:lnTo>
                      <a:lnTo>
                        <a:pt x="176" y="9950"/>
                      </a:lnTo>
                      <a:lnTo>
                        <a:pt x="252" y="10176"/>
                      </a:lnTo>
                      <a:lnTo>
                        <a:pt x="339" y="10390"/>
                      </a:lnTo>
                      <a:lnTo>
                        <a:pt x="440" y="10590"/>
                      </a:lnTo>
                      <a:lnTo>
                        <a:pt x="553" y="10804"/>
                      </a:lnTo>
                      <a:lnTo>
                        <a:pt x="666" y="10992"/>
                      </a:lnTo>
                      <a:lnTo>
                        <a:pt x="804" y="11193"/>
                      </a:lnTo>
                      <a:lnTo>
                        <a:pt x="942" y="11381"/>
                      </a:lnTo>
                      <a:lnTo>
                        <a:pt x="1105" y="11556"/>
                      </a:lnTo>
                      <a:lnTo>
                        <a:pt x="1268" y="11732"/>
                      </a:lnTo>
                      <a:lnTo>
                        <a:pt x="1444" y="11895"/>
                      </a:lnTo>
                      <a:lnTo>
                        <a:pt x="1619" y="12058"/>
                      </a:lnTo>
                      <a:lnTo>
                        <a:pt x="1807" y="12209"/>
                      </a:lnTo>
                      <a:lnTo>
                        <a:pt x="2008" y="12359"/>
                      </a:lnTo>
                      <a:lnTo>
                        <a:pt x="2222" y="12497"/>
                      </a:lnTo>
                      <a:lnTo>
                        <a:pt x="2435" y="12623"/>
                      </a:lnTo>
                      <a:lnTo>
                        <a:pt x="2661" y="12748"/>
                      </a:lnTo>
                      <a:lnTo>
                        <a:pt x="2899" y="12849"/>
                      </a:lnTo>
                      <a:lnTo>
                        <a:pt x="3137" y="12949"/>
                      </a:lnTo>
                      <a:lnTo>
                        <a:pt x="3376" y="13050"/>
                      </a:lnTo>
                      <a:lnTo>
                        <a:pt x="3627" y="13125"/>
                      </a:lnTo>
                      <a:lnTo>
                        <a:pt x="3890" y="13200"/>
                      </a:lnTo>
                      <a:lnTo>
                        <a:pt x="4141" y="13263"/>
                      </a:lnTo>
                      <a:lnTo>
                        <a:pt x="4417" y="13313"/>
                      </a:lnTo>
                      <a:lnTo>
                        <a:pt x="4681" y="13351"/>
                      </a:lnTo>
                      <a:lnTo>
                        <a:pt x="4957" y="13388"/>
                      </a:lnTo>
                      <a:lnTo>
                        <a:pt x="5245" y="13401"/>
                      </a:lnTo>
                      <a:lnTo>
                        <a:pt x="5521" y="13413"/>
                      </a:lnTo>
                      <a:lnTo>
                        <a:pt x="63778" y="13413"/>
                      </a:lnTo>
                      <a:lnTo>
                        <a:pt x="64054" y="13401"/>
                      </a:lnTo>
                      <a:lnTo>
                        <a:pt x="64342" y="13388"/>
                      </a:lnTo>
                      <a:lnTo>
                        <a:pt x="64618" y="13351"/>
                      </a:lnTo>
                      <a:lnTo>
                        <a:pt x="64882" y="13313"/>
                      </a:lnTo>
                      <a:lnTo>
                        <a:pt x="65158" y="13263"/>
                      </a:lnTo>
                      <a:lnTo>
                        <a:pt x="65421" y="13200"/>
                      </a:lnTo>
                      <a:lnTo>
                        <a:pt x="65672" y="13125"/>
                      </a:lnTo>
                      <a:lnTo>
                        <a:pt x="65923" y="13050"/>
                      </a:lnTo>
                      <a:lnTo>
                        <a:pt x="66174" y="12949"/>
                      </a:lnTo>
                      <a:lnTo>
                        <a:pt x="66412" y="12849"/>
                      </a:lnTo>
                      <a:lnTo>
                        <a:pt x="66638" y="12748"/>
                      </a:lnTo>
                      <a:lnTo>
                        <a:pt x="66864" y="12623"/>
                      </a:lnTo>
                      <a:lnTo>
                        <a:pt x="67077" y="12497"/>
                      </a:lnTo>
                      <a:lnTo>
                        <a:pt x="67291" y="12359"/>
                      </a:lnTo>
                      <a:lnTo>
                        <a:pt x="67492" y="12209"/>
                      </a:lnTo>
                      <a:lnTo>
                        <a:pt x="67680" y="12058"/>
                      </a:lnTo>
                      <a:lnTo>
                        <a:pt x="67868" y="11895"/>
                      </a:lnTo>
                      <a:lnTo>
                        <a:pt x="68031" y="11732"/>
                      </a:lnTo>
                      <a:lnTo>
                        <a:pt x="68194" y="11556"/>
                      </a:lnTo>
                      <a:lnTo>
                        <a:pt x="68357" y="11381"/>
                      </a:lnTo>
                      <a:lnTo>
                        <a:pt x="68495" y="11193"/>
                      </a:lnTo>
                      <a:lnTo>
                        <a:pt x="68633" y="10992"/>
                      </a:lnTo>
                      <a:lnTo>
                        <a:pt x="68759" y="10804"/>
                      </a:lnTo>
                      <a:lnTo>
                        <a:pt x="68859" y="10590"/>
                      </a:lnTo>
                      <a:lnTo>
                        <a:pt x="68960" y="10390"/>
                      </a:lnTo>
                      <a:lnTo>
                        <a:pt x="69047" y="10176"/>
                      </a:lnTo>
                      <a:lnTo>
                        <a:pt x="69123" y="9950"/>
                      </a:lnTo>
                      <a:lnTo>
                        <a:pt x="69185" y="9725"/>
                      </a:lnTo>
                      <a:lnTo>
                        <a:pt x="69236" y="9499"/>
                      </a:lnTo>
                      <a:lnTo>
                        <a:pt x="69273" y="9273"/>
                      </a:lnTo>
                      <a:lnTo>
                        <a:pt x="69286" y="9034"/>
                      </a:lnTo>
                      <a:lnTo>
                        <a:pt x="69298" y="8796"/>
                      </a:lnTo>
                      <a:lnTo>
                        <a:pt x="69298" y="4605"/>
                      </a:lnTo>
                      <a:lnTo>
                        <a:pt x="69286" y="4367"/>
                      </a:lnTo>
                      <a:lnTo>
                        <a:pt x="69273" y="4141"/>
                      </a:lnTo>
                      <a:lnTo>
                        <a:pt x="69236" y="3903"/>
                      </a:lnTo>
                      <a:lnTo>
                        <a:pt x="69185" y="3677"/>
                      </a:lnTo>
                      <a:lnTo>
                        <a:pt x="69123" y="3451"/>
                      </a:lnTo>
                      <a:lnTo>
                        <a:pt x="69047" y="3238"/>
                      </a:lnTo>
                      <a:lnTo>
                        <a:pt x="68960" y="3024"/>
                      </a:lnTo>
                      <a:lnTo>
                        <a:pt x="68859" y="2811"/>
                      </a:lnTo>
                      <a:lnTo>
                        <a:pt x="68759" y="2610"/>
                      </a:lnTo>
                      <a:lnTo>
                        <a:pt x="68633" y="2410"/>
                      </a:lnTo>
                      <a:lnTo>
                        <a:pt x="68495" y="2221"/>
                      </a:lnTo>
                      <a:lnTo>
                        <a:pt x="68357" y="2033"/>
                      </a:lnTo>
                      <a:lnTo>
                        <a:pt x="68194" y="1845"/>
                      </a:lnTo>
                      <a:lnTo>
                        <a:pt x="68031" y="1669"/>
                      </a:lnTo>
                      <a:lnTo>
                        <a:pt x="67868" y="1506"/>
                      </a:lnTo>
                      <a:lnTo>
                        <a:pt x="67680" y="1343"/>
                      </a:lnTo>
                      <a:lnTo>
                        <a:pt x="67492" y="1192"/>
                      </a:lnTo>
                      <a:lnTo>
                        <a:pt x="67291" y="1054"/>
                      </a:lnTo>
                      <a:lnTo>
                        <a:pt x="67077" y="916"/>
                      </a:lnTo>
                      <a:lnTo>
                        <a:pt x="66864" y="778"/>
                      </a:lnTo>
                      <a:lnTo>
                        <a:pt x="66638" y="666"/>
                      </a:lnTo>
                      <a:lnTo>
                        <a:pt x="66412" y="553"/>
                      </a:lnTo>
                      <a:lnTo>
                        <a:pt x="66174" y="452"/>
                      </a:lnTo>
                      <a:lnTo>
                        <a:pt x="65923" y="364"/>
                      </a:lnTo>
                      <a:lnTo>
                        <a:pt x="65672" y="277"/>
                      </a:lnTo>
                      <a:lnTo>
                        <a:pt x="65421" y="201"/>
                      </a:lnTo>
                      <a:lnTo>
                        <a:pt x="65158" y="139"/>
                      </a:lnTo>
                      <a:lnTo>
                        <a:pt x="64882" y="88"/>
                      </a:lnTo>
                      <a:lnTo>
                        <a:pt x="64618" y="51"/>
                      </a:lnTo>
                      <a:lnTo>
                        <a:pt x="64342" y="26"/>
                      </a:lnTo>
                      <a:lnTo>
                        <a:pt x="640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29;p31"/>
                <p:cNvSpPr/>
                <p:nvPr/>
              </p:nvSpPr>
              <p:spPr>
                <a:xfrm>
                  <a:off x="3480625" y="4639975"/>
                  <a:ext cx="1434450" cy="70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78" h="28131" extrusionOk="0">
                      <a:moveTo>
                        <a:pt x="28695" y="0"/>
                      </a:moveTo>
                      <a:lnTo>
                        <a:pt x="27955" y="13"/>
                      </a:lnTo>
                      <a:lnTo>
                        <a:pt x="27215" y="25"/>
                      </a:lnTo>
                      <a:lnTo>
                        <a:pt x="26487" y="63"/>
                      </a:lnTo>
                      <a:lnTo>
                        <a:pt x="25759" y="101"/>
                      </a:lnTo>
                      <a:lnTo>
                        <a:pt x="25044" y="163"/>
                      </a:lnTo>
                      <a:lnTo>
                        <a:pt x="24329" y="226"/>
                      </a:lnTo>
                      <a:lnTo>
                        <a:pt x="23614" y="314"/>
                      </a:lnTo>
                      <a:lnTo>
                        <a:pt x="22911" y="402"/>
                      </a:lnTo>
                      <a:lnTo>
                        <a:pt x="22221" y="515"/>
                      </a:lnTo>
                      <a:lnTo>
                        <a:pt x="21531" y="628"/>
                      </a:lnTo>
                      <a:lnTo>
                        <a:pt x="20841" y="753"/>
                      </a:lnTo>
                      <a:lnTo>
                        <a:pt x="20176" y="904"/>
                      </a:lnTo>
                      <a:lnTo>
                        <a:pt x="19498" y="1054"/>
                      </a:lnTo>
                      <a:lnTo>
                        <a:pt x="18833" y="1217"/>
                      </a:lnTo>
                      <a:lnTo>
                        <a:pt x="18181" y="1380"/>
                      </a:lnTo>
                      <a:lnTo>
                        <a:pt x="17541" y="1569"/>
                      </a:lnTo>
                      <a:lnTo>
                        <a:pt x="16901" y="1757"/>
                      </a:lnTo>
                      <a:lnTo>
                        <a:pt x="16261" y="1970"/>
                      </a:lnTo>
                      <a:lnTo>
                        <a:pt x="15646" y="2183"/>
                      </a:lnTo>
                      <a:lnTo>
                        <a:pt x="15031" y="2409"/>
                      </a:lnTo>
                      <a:lnTo>
                        <a:pt x="14429" y="2648"/>
                      </a:lnTo>
                      <a:lnTo>
                        <a:pt x="13827" y="2886"/>
                      </a:lnTo>
                      <a:lnTo>
                        <a:pt x="13237" y="3137"/>
                      </a:lnTo>
                      <a:lnTo>
                        <a:pt x="12660" y="3400"/>
                      </a:lnTo>
                      <a:lnTo>
                        <a:pt x="12095" y="3677"/>
                      </a:lnTo>
                      <a:lnTo>
                        <a:pt x="11543" y="3965"/>
                      </a:lnTo>
                      <a:lnTo>
                        <a:pt x="10991" y="4254"/>
                      </a:lnTo>
                      <a:lnTo>
                        <a:pt x="10452" y="4555"/>
                      </a:lnTo>
                      <a:lnTo>
                        <a:pt x="9925" y="4856"/>
                      </a:lnTo>
                      <a:lnTo>
                        <a:pt x="9410" y="5182"/>
                      </a:lnTo>
                      <a:lnTo>
                        <a:pt x="8908" y="5496"/>
                      </a:lnTo>
                      <a:lnTo>
                        <a:pt x="8419" y="5835"/>
                      </a:lnTo>
                      <a:lnTo>
                        <a:pt x="7930" y="6173"/>
                      </a:lnTo>
                      <a:lnTo>
                        <a:pt x="7466" y="6525"/>
                      </a:lnTo>
                      <a:lnTo>
                        <a:pt x="7014" y="6889"/>
                      </a:lnTo>
                      <a:lnTo>
                        <a:pt x="6562" y="7252"/>
                      </a:lnTo>
                      <a:lnTo>
                        <a:pt x="6136" y="7616"/>
                      </a:lnTo>
                      <a:lnTo>
                        <a:pt x="5709" y="8005"/>
                      </a:lnTo>
                      <a:lnTo>
                        <a:pt x="5307" y="8382"/>
                      </a:lnTo>
                      <a:lnTo>
                        <a:pt x="4906" y="8783"/>
                      </a:lnTo>
                      <a:lnTo>
                        <a:pt x="4530" y="9185"/>
                      </a:lnTo>
                      <a:lnTo>
                        <a:pt x="4166" y="9586"/>
                      </a:lnTo>
                      <a:lnTo>
                        <a:pt x="3814" y="10000"/>
                      </a:lnTo>
                      <a:lnTo>
                        <a:pt x="3476" y="10427"/>
                      </a:lnTo>
                      <a:lnTo>
                        <a:pt x="3149" y="10853"/>
                      </a:lnTo>
                      <a:lnTo>
                        <a:pt x="2836" y="11280"/>
                      </a:lnTo>
                      <a:lnTo>
                        <a:pt x="2547" y="11719"/>
                      </a:lnTo>
                      <a:lnTo>
                        <a:pt x="2259" y="12158"/>
                      </a:lnTo>
                      <a:lnTo>
                        <a:pt x="1995" y="12610"/>
                      </a:lnTo>
                      <a:lnTo>
                        <a:pt x="1744" y="13062"/>
                      </a:lnTo>
                      <a:lnTo>
                        <a:pt x="1518" y="13526"/>
                      </a:lnTo>
                      <a:lnTo>
                        <a:pt x="1292" y="13990"/>
                      </a:lnTo>
                      <a:lnTo>
                        <a:pt x="1092" y="14455"/>
                      </a:lnTo>
                      <a:lnTo>
                        <a:pt x="916" y="14931"/>
                      </a:lnTo>
                      <a:lnTo>
                        <a:pt x="740" y="15408"/>
                      </a:lnTo>
                      <a:lnTo>
                        <a:pt x="590" y="15897"/>
                      </a:lnTo>
                      <a:lnTo>
                        <a:pt x="452" y="16374"/>
                      </a:lnTo>
                      <a:lnTo>
                        <a:pt x="339" y="16876"/>
                      </a:lnTo>
                      <a:lnTo>
                        <a:pt x="238" y="17365"/>
                      </a:lnTo>
                      <a:lnTo>
                        <a:pt x="151" y="17867"/>
                      </a:lnTo>
                      <a:lnTo>
                        <a:pt x="88" y="18369"/>
                      </a:lnTo>
                      <a:lnTo>
                        <a:pt x="38" y="18871"/>
                      </a:lnTo>
                      <a:lnTo>
                        <a:pt x="13" y="19386"/>
                      </a:lnTo>
                      <a:lnTo>
                        <a:pt x="0" y="19900"/>
                      </a:lnTo>
                      <a:lnTo>
                        <a:pt x="13" y="20389"/>
                      </a:lnTo>
                      <a:lnTo>
                        <a:pt x="38" y="20891"/>
                      </a:lnTo>
                      <a:lnTo>
                        <a:pt x="88" y="21381"/>
                      </a:lnTo>
                      <a:lnTo>
                        <a:pt x="138" y="21882"/>
                      </a:lnTo>
                      <a:lnTo>
                        <a:pt x="226" y="22372"/>
                      </a:lnTo>
                      <a:lnTo>
                        <a:pt x="314" y="22861"/>
                      </a:lnTo>
                      <a:lnTo>
                        <a:pt x="427" y="23338"/>
                      </a:lnTo>
                      <a:lnTo>
                        <a:pt x="552" y="23827"/>
                      </a:lnTo>
                      <a:lnTo>
                        <a:pt x="703" y="24304"/>
                      </a:lnTo>
                      <a:lnTo>
                        <a:pt x="866" y="24781"/>
                      </a:lnTo>
                      <a:lnTo>
                        <a:pt x="1041" y="25258"/>
                      </a:lnTo>
                      <a:lnTo>
                        <a:pt x="1230" y="25722"/>
                      </a:lnTo>
                      <a:lnTo>
                        <a:pt x="1443" y="26199"/>
                      </a:lnTo>
                      <a:lnTo>
                        <a:pt x="1681" y="26663"/>
                      </a:lnTo>
                      <a:lnTo>
                        <a:pt x="1920" y="27115"/>
                      </a:lnTo>
                      <a:lnTo>
                        <a:pt x="2183" y="27579"/>
                      </a:lnTo>
                      <a:lnTo>
                        <a:pt x="6399" y="25069"/>
                      </a:lnTo>
                      <a:lnTo>
                        <a:pt x="6223" y="24756"/>
                      </a:lnTo>
                      <a:lnTo>
                        <a:pt x="6048" y="24442"/>
                      </a:lnTo>
                      <a:lnTo>
                        <a:pt x="5897" y="24116"/>
                      </a:lnTo>
                      <a:lnTo>
                        <a:pt x="5747" y="23802"/>
                      </a:lnTo>
                      <a:lnTo>
                        <a:pt x="5621" y="23488"/>
                      </a:lnTo>
                      <a:lnTo>
                        <a:pt x="5496" y="23162"/>
                      </a:lnTo>
                      <a:lnTo>
                        <a:pt x="5383" y="22849"/>
                      </a:lnTo>
                      <a:lnTo>
                        <a:pt x="5282" y="22522"/>
                      </a:lnTo>
                      <a:lnTo>
                        <a:pt x="5195" y="22196"/>
                      </a:lnTo>
                      <a:lnTo>
                        <a:pt x="5119" y="21870"/>
                      </a:lnTo>
                      <a:lnTo>
                        <a:pt x="5057" y="21544"/>
                      </a:lnTo>
                      <a:lnTo>
                        <a:pt x="5006" y="21217"/>
                      </a:lnTo>
                      <a:lnTo>
                        <a:pt x="4969" y="20891"/>
                      </a:lnTo>
                      <a:lnTo>
                        <a:pt x="4931" y="20552"/>
                      </a:lnTo>
                      <a:lnTo>
                        <a:pt x="4919" y="20226"/>
                      </a:lnTo>
                      <a:lnTo>
                        <a:pt x="4906" y="19900"/>
                      </a:lnTo>
                      <a:lnTo>
                        <a:pt x="4919" y="19511"/>
                      </a:lnTo>
                      <a:lnTo>
                        <a:pt x="4944" y="19135"/>
                      </a:lnTo>
                      <a:lnTo>
                        <a:pt x="4981" y="18758"/>
                      </a:lnTo>
                      <a:lnTo>
                        <a:pt x="5031" y="18394"/>
                      </a:lnTo>
                      <a:lnTo>
                        <a:pt x="5107" y="18018"/>
                      </a:lnTo>
                      <a:lnTo>
                        <a:pt x="5195" y="17654"/>
                      </a:lnTo>
                      <a:lnTo>
                        <a:pt x="5295" y="17278"/>
                      </a:lnTo>
                      <a:lnTo>
                        <a:pt x="5408" y="16914"/>
                      </a:lnTo>
                      <a:lnTo>
                        <a:pt x="5533" y="16562"/>
                      </a:lnTo>
                      <a:lnTo>
                        <a:pt x="5671" y="16199"/>
                      </a:lnTo>
                      <a:lnTo>
                        <a:pt x="5834" y="15847"/>
                      </a:lnTo>
                      <a:lnTo>
                        <a:pt x="5998" y="15496"/>
                      </a:lnTo>
                      <a:lnTo>
                        <a:pt x="6186" y="15145"/>
                      </a:lnTo>
                      <a:lnTo>
                        <a:pt x="6387" y="14806"/>
                      </a:lnTo>
                      <a:lnTo>
                        <a:pt x="6587" y="14467"/>
                      </a:lnTo>
                      <a:lnTo>
                        <a:pt x="6813" y="14128"/>
                      </a:lnTo>
                      <a:lnTo>
                        <a:pt x="7052" y="13790"/>
                      </a:lnTo>
                      <a:lnTo>
                        <a:pt x="7302" y="13463"/>
                      </a:lnTo>
                      <a:lnTo>
                        <a:pt x="7553" y="13137"/>
                      </a:lnTo>
                      <a:lnTo>
                        <a:pt x="7829" y="12823"/>
                      </a:lnTo>
                      <a:lnTo>
                        <a:pt x="8118" y="12510"/>
                      </a:lnTo>
                      <a:lnTo>
                        <a:pt x="8407" y="12196"/>
                      </a:lnTo>
                      <a:lnTo>
                        <a:pt x="8720" y="11882"/>
                      </a:lnTo>
                      <a:lnTo>
                        <a:pt x="9034" y="11581"/>
                      </a:lnTo>
                      <a:lnTo>
                        <a:pt x="9360" y="11293"/>
                      </a:lnTo>
                      <a:lnTo>
                        <a:pt x="9712" y="10992"/>
                      </a:lnTo>
                      <a:lnTo>
                        <a:pt x="10063" y="10703"/>
                      </a:lnTo>
                      <a:lnTo>
                        <a:pt x="10414" y="10427"/>
                      </a:lnTo>
                      <a:lnTo>
                        <a:pt x="10791" y="10151"/>
                      </a:lnTo>
                      <a:lnTo>
                        <a:pt x="11180" y="9875"/>
                      </a:lnTo>
                      <a:lnTo>
                        <a:pt x="11568" y="9611"/>
                      </a:lnTo>
                      <a:lnTo>
                        <a:pt x="11970" y="9360"/>
                      </a:lnTo>
                      <a:lnTo>
                        <a:pt x="12384" y="9097"/>
                      </a:lnTo>
                      <a:lnTo>
                        <a:pt x="12798" y="8858"/>
                      </a:lnTo>
                      <a:lnTo>
                        <a:pt x="13225" y="8620"/>
                      </a:lnTo>
                      <a:lnTo>
                        <a:pt x="13664" y="8382"/>
                      </a:lnTo>
                      <a:lnTo>
                        <a:pt x="14116" y="8156"/>
                      </a:lnTo>
                      <a:lnTo>
                        <a:pt x="14567" y="7930"/>
                      </a:lnTo>
                      <a:lnTo>
                        <a:pt x="15031" y="7717"/>
                      </a:lnTo>
                      <a:lnTo>
                        <a:pt x="15508" y="7503"/>
                      </a:lnTo>
                      <a:lnTo>
                        <a:pt x="15985" y="7303"/>
                      </a:lnTo>
                      <a:lnTo>
                        <a:pt x="16462" y="7114"/>
                      </a:lnTo>
                      <a:lnTo>
                        <a:pt x="16964" y="6926"/>
                      </a:lnTo>
                      <a:lnTo>
                        <a:pt x="17466" y="6751"/>
                      </a:lnTo>
                      <a:lnTo>
                        <a:pt x="17967" y="6575"/>
                      </a:lnTo>
                      <a:lnTo>
                        <a:pt x="18482" y="6412"/>
                      </a:lnTo>
                      <a:lnTo>
                        <a:pt x="19009" y="6261"/>
                      </a:lnTo>
                      <a:lnTo>
                        <a:pt x="19536" y="6111"/>
                      </a:lnTo>
                      <a:lnTo>
                        <a:pt x="20075" y="5973"/>
                      </a:lnTo>
                      <a:lnTo>
                        <a:pt x="20615" y="5835"/>
                      </a:lnTo>
                      <a:lnTo>
                        <a:pt x="21154" y="5709"/>
                      </a:lnTo>
                      <a:lnTo>
                        <a:pt x="21707" y="5596"/>
                      </a:lnTo>
                      <a:lnTo>
                        <a:pt x="22271" y="5483"/>
                      </a:lnTo>
                      <a:lnTo>
                        <a:pt x="22823" y="5395"/>
                      </a:lnTo>
                      <a:lnTo>
                        <a:pt x="23400" y="5295"/>
                      </a:lnTo>
                      <a:lnTo>
                        <a:pt x="23965" y="5220"/>
                      </a:lnTo>
                      <a:lnTo>
                        <a:pt x="24542" y="5145"/>
                      </a:lnTo>
                      <a:lnTo>
                        <a:pt x="25119" y="5082"/>
                      </a:lnTo>
                      <a:lnTo>
                        <a:pt x="25709" y="5032"/>
                      </a:lnTo>
                      <a:lnTo>
                        <a:pt x="26299" y="4981"/>
                      </a:lnTo>
                      <a:lnTo>
                        <a:pt x="26888" y="4956"/>
                      </a:lnTo>
                      <a:lnTo>
                        <a:pt x="27491" y="4931"/>
                      </a:lnTo>
                      <a:lnTo>
                        <a:pt x="28093" y="4919"/>
                      </a:lnTo>
                      <a:lnTo>
                        <a:pt x="28695" y="4906"/>
                      </a:lnTo>
                      <a:lnTo>
                        <a:pt x="29298" y="4919"/>
                      </a:lnTo>
                      <a:lnTo>
                        <a:pt x="29887" y="4931"/>
                      </a:lnTo>
                      <a:lnTo>
                        <a:pt x="30490" y="4956"/>
                      </a:lnTo>
                      <a:lnTo>
                        <a:pt x="31079" y="4981"/>
                      </a:lnTo>
                      <a:lnTo>
                        <a:pt x="31669" y="5032"/>
                      </a:lnTo>
                      <a:lnTo>
                        <a:pt x="32259" y="5082"/>
                      </a:lnTo>
                      <a:lnTo>
                        <a:pt x="32836" y="5145"/>
                      </a:lnTo>
                      <a:lnTo>
                        <a:pt x="33413" y="5220"/>
                      </a:lnTo>
                      <a:lnTo>
                        <a:pt x="33990" y="5295"/>
                      </a:lnTo>
                      <a:lnTo>
                        <a:pt x="34555" y="5395"/>
                      </a:lnTo>
                      <a:lnTo>
                        <a:pt x="35119" y="5483"/>
                      </a:lnTo>
                      <a:lnTo>
                        <a:pt x="35671" y="5596"/>
                      </a:lnTo>
                      <a:lnTo>
                        <a:pt x="36224" y="5709"/>
                      </a:lnTo>
                      <a:lnTo>
                        <a:pt x="36763" y="5835"/>
                      </a:lnTo>
                      <a:lnTo>
                        <a:pt x="37315" y="5973"/>
                      </a:lnTo>
                      <a:lnTo>
                        <a:pt x="37842" y="6111"/>
                      </a:lnTo>
                      <a:lnTo>
                        <a:pt x="38369" y="6261"/>
                      </a:lnTo>
                      <a:lnTo>
                        <a:pt x="38896" y="6412"/>
                      </a:lnTo>
                      <a:lnTo>
                        <a:pt x="39410" y="6575"/>
                      </a:lnTo>
                      <a:lnTo>
                        <a:pt x="39912" y="6751"/>
                      </a:lnTo>
                      <a:lnTo>
                        <a:pt x="40414" y="6926"/>
                      </a:lnTo>
                      <a:lnTo>
                        <a:pt x="40916" y="7114"/>
                      </a:lnTo>
                      <a:lnTo>
                        <a:pt x="41405" y="7303"/>
                      </a:lnTo>
                      <a:lnTo>
                        <a:pt x="41882" y="7503"/>
                      </a:lnTo>
                      <a:lnTo>
                        <a:pt x="42347" y="7717"/>
                      </a:lnTo>
                      <a:lnTo>
                        <a:pt x="42811" y="7930"/>
                      </a:lnTo>
                      <a:lnTo>
                        <a:pt x="43262" y="8156"/>
                      </a:lnTo>
                      <a:lnTo>
                        <a:pt x="43714" y="8382"/>
                      </a:lnTo>
                      <a:lnTo>
                        <a:pt x="44153" y="8620"/>
                      </a:lnTo>
                      <a:lnTo>
                        <a:pt x="44580" y="8858"/>
                      </a:lnTo>
                      <a:lnTo>
                        <a:pt x="45006" y="9097"/>
                      </a:lnTo>
                      <a:lnTo>
                        <a:pt x="45408" y="9360"/>
                      </a:lnTo>
                      <a:lnTo>
                        <a:pt x="45810" y="9611"/>
                      </a:lnTo>
                      <a:lnTo>
                        <a:pt x="46211" y="9875"/>
                      </a:lnTo>
                      <a:lnTo>
                        <a:pt x="46587" y="10151"/>
                      </a:lnTo>
                      <a:lnTo>
                        <a:pt x="46964" y="10427"/>
                      </a:lnTo>
                      <a:lnTo>
                        <a:pt x="47328" y="10703"/>
                      </a:lnTo>
                      <a:lnTo>
                        <a:pt x="47679" y="10992"/>
                      </a:lnTo>
                      <a:lnTo>
                        <a:pt x="48018" y="11293"/>
                      </a:lnTo>
                      <a:lnTo>
                        <a:pt x="48344" y="11581"/>
                      </a:lnTo>
                      <a:lnTo>
                        <a:pt x="48658" y="11882"/>
                      </a:lnTo>
                      <a:lnTo>
                        <a:pt x="48971" y="12196"/>
                      </a:lnTo>
                      <a:lnTo>
                        <a:pt x="49260" y="12510"/>
                      </a:lnTo>
                      <a:lnTo>
                        <a:pt x="49549" y="12823"/>
                      </a:lnTo>
                      <a:lnTo>
                        <a:pt x="49825" y="13137"/>
                      </a:lnTo>
                      <a:lnTo>
                        <a:pt x="50088" y="13463"/>
                      </a:lnTo>
                      <a:lnTo>
                        <a:pt x="50326" y="13790"/>
                      </a:lnTo>
                      <a:lnTo>
                        <a:pt x="50565" y="14128"/>
                      </a:lnTo>
                      <a:lnTo>
                        <a:pt x="50791" y="14467"/>
                      </a:lnTo>
                      <a:lnTo>
                        <a:pt x="51004" y="14806"/>
                      </a:lnTo>
                      <a:lnTo>
                        <a:pt x="51192" y="15145"/>
                      </a:lnTo>
                      <a:lnTo>
                        <a:pt x="51380" y="15496"/>
                      </a:lnTo>
                      <a:lnTo>
                        <a:pt x="51544" y="15847"/>
                      </a:lnTo>
                      <a:lnTo>
                        <a:pt x="51707" y="16199"/>
                      </a:lnTo>
                      <a:lnTo>
                        <a:pt x="51845" y="16562"/>
                      </a:lnTo>
                      <a:lnTo>
                        <a:pt x="51970" y="16914"/>
                      </a:lnTo>
                      <a:lnTo>
                        <a:pt x="52096" y="17278"/>
                      </a:lnTo>
                      <a:lnTo>
                        <a:pt x="52183" y="17654"/>
                      </a:lnTo>
                      <a:lnTo>
                        <a:pt x="52271" y="18018"/>
                      </a:lnTo>
                      <a:lnTo>
                        <a:pt x="52347" y="18394"/>
                      </a:lnTo>
                      <a:lnTo>
                        <a:pt x="52397" y="18758"/>
                      </a:lnTo>
                      <a:lnTo>
                        <a:pt x="52434" y="19135"/>
                      </a:lnTo>
                      <a:lnTo>
                        <a:pt x="52459" y="19511"/>
                      </a:lnTo>
                      <a:lnTo>
                        <a:pt x="52472" y="19900"/>
                      </a:lnTo>
                      <a:lnTo>
                        <a:pt x="52459" y="20251"/>
                      </a:lnTo>
                      <a:lnTo>
                        <a:pt x="52447" y="20615"/>
                      </a:lnTo>
                      <a:lnTo>
                        <a:pt x="52409" y="20966"/>
                      </a:lnTo>
                      <a:lnTo>
                        <a:pt x="52359" y="21330"/>
                      </a:lnTo>
                      <a:lnTo>
                        <a:pt x="52296" y="21682"/>
                      </a:lnTo>
                      <a:lnTo>
                        <a:pt x="52221" y="22033"/>
                      </a:lnTo>
                      <a:lnTo>
                        <a:pt x="52133" y="22384"/>
                      </a:lnTo>
                      <a:lnTo>
                        <a:pt x="52033" y="22736"/>
                      </a:lnTo>
                      <a:lnTo>
                        <a:pt x="51920" y="23074"/>
                      </a:lnTo>
                      <a:lnTo>
                        <a:pt x="51782" y="23426"/>
                      </a:lnTo>
                      <a:lnTo>
                        <a:pt x="51644" y="23777"/>
                      </a:lnTo>
                      <a:lnTo>
                        <a:pt x="51493" y="24116"/>
                      </a:lnTo>
                      <a:lnTo>
                        <a:pt x="51318" y="24455"/>
                      </a:lnTo>
                      <a:lnTo>
                        <a:pt x="51129" y="24793"/>
                      </a:lnTo>
                      <a:lnTo>
                        <a:pt x="50941" y="25132"/>
                      </a:lnTo>
                      <a:lnTo>
                        <a:pt x="50728" y="25471"/>
                      </a:lnTo>
                      <a:lnTo>
                        <a:pt x="54843" y="28131"/>
                      </a:lnTo>
                      <a:lnTo>
                        <a:pt x="55145" y="27654"/>
                      </a:lnTo>
                      <a:lnTo>
                        <a:pt x="55433" y="27152"/>
                      </a:lnTo>
                      <a:lnTo>
                        <a:pt x="55697" y="26663"/>
                      </a:lnTo>
                      <a:lnTo>
                        <a:pt x="55948" y="26161"/>
                      </a:lnTo>
                      <a:lnTo>
                        <a:pt x="56173" y="25659"/>
                      </a:lnTo>
                      <a:lnTo>
                        <a:pt x="56387" y="25157"/>
                      </a:lnTo>
                      <a:lnTo>
                        <a:pt x="56575" y="24643"/>
                      </a:lnTo>
                      <a:lnTo>
                        <a:pt x="56738" y="24128"/>
                      </a:lnTo>
                      <a:lnTo>
                        <a:pt x="56889" y="23614"/>
                      </a:lnTo>
                      <a:lnTo>
                        <a:pt x="57014" y="23087"/>
                      </a:lnTo>
                      <a:lnTo>
                        <a:pt x="57127" y="22560"/>
                      </a:lnTo>
                      <a:lnTo>
                        <a:pt x="57215" y="22033"/>
                      </a:lnTo>
                      <a:lnTo>
                        <a:pt x="57290" y="21506"/>
                      </a:lnTo>
                      <a:lnTo>
                        <a:pt x="57340" y="20966"/>
                      </a:lnTo>
                      <a:lnTo>
                        <a:pt x="57365" y="20440"/>
                      </a:lnTo>
                      <a:lnTo>
                        <a:pt x="57378" y="19900"/>
                      </a:lnTo>
                      <a:lnTo>
                        <a:pt x="57365" y="19386"/>
                      </a:lnTo>
                      <a:lnTo>
                        <a:pt x="57340" y="18871"/>
                      </a:lnTo>
                      <a:lnTo>
                        <a:pt x="57290" y="18369"/>
                      </a:lnTo>
                      <a:lnTo>
                        <a:pt x="57227" y="17867"/>
                      </a:lnTo>
                      <a:lnTo>
                        <a:pt x="57140" y="17365"/>
                      </a:lnTo>
                      <a:lnTo>
                        <a:pt x="57039" y="16876"/>
                      </a:lnTo>
                      <a:lnTo>
                        <a:pt x="56926" y="16374"/>
                      </a:lnTo>
                      <a:lnTo>
                        <a:pt x="56788" y="15897"/>
                      </a:lnTo>
                      <a:lnTo>
                        <a:pt x="56638" y="15408"/>
                      </a:lnTo>
                      <a:lnTo>
                        <a:pt x="56475" y="14931"/>
                      </a:lnTo>
                      <a:lnTo>
                        <a:pt x="56286" y="14455"/>
                      </a:lnTo>
                      <a:lnTo>
                        <a:pt x="56086" y="13990"/>
                      </a:lnTo>
                      <a:lnTo>
                        <a:pt x="55860" y="13526"/>
                      </a:lnTo>
                      <a:lnTo>
                        <a:pt x="55634" y="13062"/>
                      </a:lnTo>
                      <a:lnTo>
                        <a:pt x="55383" y="12610"/>
                      </a:lnTo>
                      <a:lnTo>
                        <a:pt x="55119" y="12158"/>
                      </a:lnTo>
                      <a:lnTo>
                        <a:pt x="54843" y="11719"/>
                      </a:lnTo>
                      <a:lnTo>
                        <a:pt x="54542" y="11280"/>
                      </a:lnTo>
                      <a:lnTo>
                        <a:pt x="54229" y="10853"/>
                      </a:lnTo>
                      <a:lnTo>
                        <a:pt x="53902" y="10427"/>
                      </a:lnTo>
                      <a:lnTo>
                        <a:pt x="53564" y="10000"/>
                      </a:lnTo>
                      <a:lnTo>
                        <a:pt x="53212" y="9586"/>
                      </a:lnTo>
                      <a:lnTo>
                        <a:pt x="52848" y="9185"/>
                      </a:lnTo>
                      <a:lnTo>
                        <a:pt x="52472" y="8783"/>
                      </a:lnTo>
                      <a:lnTo>
                        <a:pt x="52071" y="8382"/>
                      </a:lnTo>
                      <a:lnTo>
                        <a:pt x="51669" y="8005"/>
                      </a:lnTo>
                      <a:lnTo>
                        <a:pt x="51255" y="7616"/>
                      </a:lnTo>
                      <a:lnTo>
                        <a:pt x="50816" y="7252"/>
                      </a:lnTo>
                      <a:lnTo>
                        <a:pt x="50377" y="6889"/>
                      </a:lnTo>
                      <a:lnTo>
                        <a:pt x="49912" y="6525"/>
                      </a:lnTo>
                      <a:lnTo>
                        <a:pt x="49448" y="6173"/>
                      </a:lnTo>
                      <a:lnTo>
                        <a:pt x="48959" y="5835"/>
                      </a:lnTo>
                      <a:lnTo>
                        <a:pt x="48469" y="5496"/>
                      </a:lnTo>
                      <a:lnTo>
                        <a:pt x="47968" y="5182"/>
                      </a:lnTo>
                      <a:lnTo>
                        <a:pt x="47453" y="4856"/>
                      </a:lnTo>
                      <a:lnTo>
                        <a:pt x="46926" y="4555"/>
                      </a:lnTo>
                      <a:lnTo>
                        <a:pt x="46387" y="4254"/>
                      </a:lnTo>
                      <a:lnTo>
                        <a:pt x="45847" y="3965"/>
                      </a:lnTo>
                      <a:lnTo>
                        <a:pt x="45283" y="3677"/>
                      </a:lnTo>
                      <a:lnTo>
                        <a:pt x="44718" y="3400"/>
                      </a:lnTo>
                      <a:lnTo>
                        <a:pt x="44141" y="3137"/>
                      </a:lnTo>
                      <a:lnTo>
                        <a:pt x="43551" y="2886"/>
                      </a:lnTo>
                      <a:lnTo>
                        <a:pt x="42961" y="2648"/>
                      </a:lnTo>
                      <a:lnTo>
                        <a:pt x="42347" y="2409"/>
                      </a:lnTo>
                      <a:lnTo>
                        <a:pt x="41744" y="2183"/>
                      </a:lnTo>
                      <a:lnTo>
                        <a:pt x="41117" y="1970"/>
                      </a:lnTo>
                      <a:lnTo>
                        <a:pt x="40490" y="1757"/>
                      </a:lnTo>
                      <a:lnTo>
                        <a:pt x="39850" y="1569"/>
                      </a:lnTo>
                      <a:lnTo>
                        <a:pt x="39197" y="1380"/>
                      </a:lnTo>
                      <a:lnTo>
                        <a:pt x="38545" y="1217"/>
                      </a:lnTo>
                      <a:lnTo>
                        <a:pt x="37880" y="1054"/>
                      </a:lnTo>
                      <a:lnTo>
                        <a:pt x="37215" y="904"/>
                      </a:lnTo>
                      <a:lnTo>
                        <a:pt x="36537" y="753"/>
                      </a:lnTo>
                      <a:lnTo>
                        <a:pt x="35847" y="628"/>
                      </a:lnTo>
                      <a:lnTo>
                        <a:pt x="35157" y="515"/>
                      </a:lnTo>
                      <a:lnTo>
                        <a:pt x="34467" y="402"/>
                      </a:lnTo>
                      <a:lnTo>
                        <a:pt x="33764" y="314"/>
                      </a:lnTo>
                      <a:lnTo>
                        <a:pt x="33049" y="226"/>
                      </a:lnTo>
                      <a:lnTo>
                        <a:pt x="32334" y="163"/>
                      </a:lnTo>
                      <a:lnTo>
                        <a:pt x="31619" y="101"/>
                      </a:lnTo>
                      <a:lnTo>
                        <a:pt x="30891" y="63"/>
                      </a:lnTo>
                      <a:lnTo>
                        <a:pt x="30163" y="25"/>
                      </a:lnTo>
                      <a:lnTo>
                        <a:pt x="29436" y="13"/>
                      </a:lnTo>
                      <a:lnTo>
                        <a:pt x="28695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30;p31"/>
                <p:cNvSpPr/>
                <p:nvPr/>
              </p:nvSpPr>
              <p:spPr>
                <a:xfrm>
                  <a:off x="4672900" y="5185775"/>
                  <a:ext cx="291125" cy="29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1644" extrusionOk="0">
                      <a:moveTo>
                        <a:pt x="5822" y="0"/>
                      </a:moveTo>
                      <a:lnTo>
                        <a:pt x="5521" y="13"/>
                      </a:lnTo>
                      <a:lnTo>
                        <a:pt x="5233" y="38"/>
                      </a:lnTo>
                      <a:lnTo>
                        <a:pt x="4932" y="76"/>
                      </a:lnTo>
                      <a:lnTo>
                        <a:pt x="4656" y="126"/>
                      </a:lnTo>
                      <a:lnTo>
                        <a:pt x="4367" y="188"/>
                      </a:lnTo>
                      <a:lnTo>
                        <a:pt x="4091" y="264"/>
                      </a:lnTo>
                      <a:lnTo>
                        <a:pt x="3827" y="364"/>
                      </a:lnTo>
                      <a:lnTo>
                        <a:pt x="3564" y="464"/>
                      </a:lnTo>
                      <a:lnTo>
                        <a:pt x="3300" y="577"/>
                      </a:lnTo>
                      <a:lnTo>
                        <a:pt x="3050" y="703"/>
                      </a:lnTo>
                      <a:lnTo>
                        <a:pt x="2811" y="853"/>
                      </a:lnTo>
                      <a:lnTo>
                        <a:pt x="2573" y="1004"/>
                      </a:lnTo>
                      <a:lnTo>
                        <a:pt x="2347" y="1167"/>
                      </a:lnTo>
                      <a:lnTo>
                        <a:pt x="2121" y="1330"/>
                      </a:lnTo>
                      <a:lnTo>
                        <a:pt x="1908" y="1518"/>
                      </a:lnTo>
                      <a:lnTo>
                        <a:pt x="1707" y="1707"/>
                      </a:lnTo>
                      <a:lnTo>
                        <a:pt x="1519" y="1907"/>
                      </a:lnTo>
                      <a:lnTo>
                        <a:pt x="1331" y="2121"/>
                      </a:lnTo>
                      <a:lnTo>
                        <a:pt x="1167" y="2347"/>
                      </a:lnTo>
                      <a:lnTo>
                        <a:pt x="1004" y="2572"/>
                      </a:lnTo>
                      <a:lnTo>
                        <a:pt x="854" y="2811"/>
                      </a:lnTo>
                      <a:lnTo>
                        <a:pt x="703" y="3049"/>
                      </a:lnTo>
                      <a:lnTo>
                        <a:pt x="578" y="3300"/>
                      </a:lnTo>
                      <a:lnTo>
                        <a:pt x="465" y="3564"/>
                      </a:lnTo>
                      <a:lnTo>
                        <a:pt x="364" y="3827"/>
                      </a:lnTo>
                      <a:lnTo>
                        <a:pt x="264" y="4091"/>
                      </a:lnTo>
                      <a:lnTo>
                        <a:pt x="189" y="4367"/>
                      </a:lnTo>
                      <a:lnTo>
                        <a:pt x="126" y="4655"/>
                      </a:lnTo>
                      <a:lnTo>
                        <a:pt x="76" y="4931"/>
                      </a:lnTo>
                      <a:lnTo>
                        <a:pt x="38" y="5232"/>
                      </a:lnTo>
                      <a:lnTo>
                        <a:pt x="13" y="5521"/>
                      </a:lnTo>
                      <a:lnTo>
                        <a:pt x="1" y="5822"/>
                      </a:lnTo>
                      <a:lnTo>
                        <a:pt x="13" y="6123"/>
                      </a:lnTo>
                      <a:lnTo>
                        <a:pt x="38" y="6412"/>
                      </a:lnTo>
                      <a:lnTo>
                        <a:pt x="76" y="6713"/>
                      </a:lnTo>
                      <a:lnTo>
                        <a:pt x="126" y="6989"/>
                      </a:lnTo>
                      <a:lnTo>
                        <a:pt x="189" y="7278"/>
                      </a:lnTo>
                      <a:lnTo>
                        <a:pt x="264" y="7554"/>
                      </a:lnTo>
                      <a:lnTo>
                        <a:pt x="364" y="7817"/>
                      </a:lnTo>
                      <a:lnTo>
                        <a:pt x="465" y="8081"/>
                      </a:lnTo>
                      <a:lnTo>
                        <a:pt x="578" y="8344"/>
                      </a:lnTo>
                      <a:lnTo>
                        <a:pt x="703" y="8595"/>
                      </a:lnTo>
                      <a:lnTo>
                        <a:pt x="854" y="8833"/>
                      </a:lnTo>
                      <a:lnTo>
                        <a:pt x="1004" y="9072"/>
                      </a:lnTo>
                      <a:lnTo>
                        <a:pt x="1167" y="9298"/>
                      </a:lnTo>
                      <a:lnTo>
                        <a:pt x="1331" y="9524"/>
                      </a:lnTo>
                      <a:lnTo>
                        <a:pt x="1519" y="9737"/>
                      </a:lnTo>
                      <a:lnTo>
                        <a:pt x="1707" y="9938"/>
                      </a:lnTo>
                      <a:lnTo>
                        <a:pt x="1908" y="10126"/>
                      </a:lnTo>
                      <a:lnTo>
                        <a:pt x="2121" y="10314"/>
                      </a:lnTo>
                      <a:lnTo>
                        <a:pt x="2347" y="10477"/>
                      </a:lnTo>
                      <a:lnTo>
                        <a:pt x="2573" y="10640"/>
                      </a:lnTo>
                      <a:lnTo>
                        <a:pt x="2811" y="10791"/>
                      </a:lnTo>
                      <a:lnTo>
                        <a:pt x="3050" y="10941"/>
                      </a:lnTo>
                      <a:lnTo>
                        <a:pt x="3300" y="11067"/>
                      </a:lnTo>
                      <a:lnTo>
                        <a:pt x="3564" y="11180"/>
                      </a:lnTo>
                      <a:lnTo>
                        <a:pt x="3827" y="11280"/>
                      </a:lnTo>
                      <a:lnTo>
                        <a:pt x="4091" y="11381"/>
                      </a:lnTo>
                      <a:lnTo>
                        <a:pt x="4367" y="11456"/>
                      </a:lnTo>
                      <a:lnTo>
                        <a:pt x="4656" y="11519"/>
                      </a:lnTo>
                      <a:lnTo>
                        <a:pt x="4932" y="11569"/>
                      </a:lnTo>
                      <a:lnTo>
                        <a:pt x="5233" y="11606"/>
                      </a:lnTo>
                      <a:lnTo>
                        <a:pt x="5521" y="11631"/>
                      </a:lnTo>
                      <a:lnTo>
                        <a:pt x="5822" y="11644"/>
                      </a:lnTo>
                      <a:lnTo>
                        <a:pt x="6124" y="11631"/>
                      </a:lnTo>
                      <a:lnTo>
                        <a:pt x="6412" y="11606"/>
                      </a:lnTo>
                      <a:lnTo>
                        <a:pt x="6713" y="11569"/>
                      </a:lnTo>
                      <a:lnTo>
                        <a:pt x="6989" y="11519"/>
                      </a:lnTo>
                      <a:lnTo>
                        <a:pt x="7278" y="11456"/>
                      </a:lnTo>
                      <a:lnTo>
                        <a:pt x="7554" y="11381"/>
                      </a:lnTo>
                      <a:lnTo>
                        <a:pt x="7817" y="11280"/>
                      </a:lnTo>
                      <a:lnTo>
                        <a:pt x="8081" y="11180"/>
                      </a:lnTo>
                      <a:lnTo>
                        <a:pt x="8344" y="11067"/>
                      </a:lnTo>
                      <a:lnTo>
                        <a:pt x="8595" y="10941"/>
                      </a:lnTo>
                      <a:lnTo>
                        <a:pt x="8834" y="10791"/>
                      </a:lnTo>
                      <a:lnTo>
                        <a:pt x="9072" y="10640"/>
                      </a:lnTo>
                      <a:lnTo>
                        <a:pt x="9298" y="10477"/>
                      </a:lnTo>
                      <a:lnTo>
                        <a:pt x="9524" y="10314"/>
                      </a:lnTo>
                      <a:lnTo>
                        <a:pt x="9737" y="10126"/>
                      </a:lnTo>
                      <a:lnTo>
                        <a:pt x="9938" y="9938"/>
                      </a:lnTo>
                      <a:lnTo>
                        <a:pt x="10126" y="9737"/>
                      </a:lnTo>
                      <a:lnTo>
                        <a:pt x="10314" y="9524"/>
                      </a:lnTo>
                      <a:lnTo>
                        <a:pt x="10477" y="9298"/>
                      </a:lnTo>
                      <a:lnTo>
                        <a:pt x="10641" y="9072"/>
                      </a:lnTo>
                      <a:lnTo>
                        <a:pt x="10791" y="8833"/>
                      </a:lnTo>
                      <a:lnTo>
                        <a:pt x="10942" y="8595"/>
                      </a:lnTo>
                      <a:lnTo>
                        <a:pt x="11067" y="8344"/>
                      </a:lnTo>
                      <a:lnTo>
                        <a:pt x="11180" y="8081"/>
                      </a:lnTo>
                      <a:lnTo>
                        <a:pt x="11280" y="7817"/>
                      </a:lnTo>
                      <a:lnTo>
                        <a:pt x="11381" y="7554"/>
                      </a:lnTo>
                      <a:lnTo>
                        <a:pt x="11456" y="7278"/>
                      </a:lnTo>
                      <a:lnTo>
                        <a:pt x="11519" y="6989"/>
                      </a:lnTo>
                      <a:lnTo>
                        <a:pt x="11569" y="6713"/>
                      </a:lnTo>
                      <a:lnTo>
                        <a:pt x="11607" y="6412"/>
                      </a:lnTo>
                      <a:lnTo>
                        <a:pt x="11632" y="6123"/>
                      </a:lnTo>
                      <a:lnTo>
                        <a:pt x="11644" y="5822"/>
                      </a:lnTo>
                      <a:lnTo>
                        <a:pt x="11632" y="5521"/>
                      </a:lnTo>
                      <a:lnTo>
                        <a:pt x="11607" y="5232"/>
                      </a:lnTo>
                      <a:lnTo>
                        <a:pt x="11569" y="4931"/>
                      </a:lnTo>
                      <a:lnTo>
                        <a:pt x="11519" y="4655"/>
                      </a:lnTo>
                      <a:lnTo>
                        <a:pt x="11456" y="4367"/>
                      </a:lnTo>
                      <a:lnTo>
                        <a:pt x="11381" y="4091"/>
                      </a:lnTo>
                      <a:lnTo>
                        <a:pt x="11280" y="3827"/>
                      </a:lnTo>
                      <a:lnTo>
                        <a:pt x="11180" y="3564"/>
                      </a:lnTo>
                      <a:lnTo>
                        <a:pt x="11067" y="3300"/>
                      </a:lnTo>
                      <a:lnTo>
                        <a:pt x="10942" y="3049"/>
                      </a:lnTo>
                      <a:lnTo>
                        <a:pt x="10791" y="2811"/>
                      </a:lnTo>
                      <a:lnTo>
                        <a:pt x="10641" y="2572"/>
                      </a:lnTo>
                      <a:lnTo>
                        <a:pt x="10477" y="2347"/>
                      </a:lnTo>
                      <a:lnTo>
                        <a:pt x="10314" y="2121"/>
                      </a:lnTo>
                      <a:lnTo>
                        <a:pt x="10126" y="1907"/>
                      </a:lnTo>
                      <a:lnTo>
                        <a:pt x="9938" y="1707"/>
                      </a:lnTo>
                      <a:lnTo>
                        <a:pt x="9737" y="1518"/>
                      </a:lnTo>
                      <a:lnTo>
                        <a:pt x="9524" y="1330"/>
                      </a:lnTo>
                      <a:lnTo>
                        <a:pt x="9298" y="1167"/>
                      </a:lnTo>
                      <a:lnTo>
                        <a:pt x="9072" y="1004"/>
                      </a:lnTo>
                      <a:lnTo>
                        <a:pt x="8834" y="853"/>
                      </a:lnTo>
                      <a:lnTo>
                        <a:pt x="8595" y="703"/>
                      </a:lnTo>
                      <a:lnTo>
                        <a:pt x="8344" y="577"/>
                      </a:lnTo>
                      <a:lnTo>
                        <a:pt x="8081" y="464"/>
                      </a:lnTo>
                      <a:lnTo>
                        <a:pt x="7817" y="364"/>
                      </a:lnTo>
                      <a:lnTo>
                        <a:pt x="7554" y="264"/>
                      </a:lnTo>
                      <a:lnTo>
                        <a:pt x="7278" y="188"/>
                      </a:lnTo>
                      <a:lnTo>
                        <a:pt x="6989" y="126"/>
                      </a:lnTo>
                      <a:lnTo>
                        <a:pt x="6713" y="76"/>
                      </a:lnTo>
                      <a:lnTo>
                        <a:pt x="6412" y="38"/>
                      </a:lnTo>
                      <a:lnTo>
                        <a:pt x="6124" y="13"/>
                      </a:lnTo>
                      <a:lnTo>
                        <a:pt x="582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31;p31"/>
                <p:cNvSpPr/>
                <p:nvPr/>
              </p:nvSpPr>
              <p:spPr>
                <a:xfrm>
                  <a:off x="4059975" y="5185775"/>
                  <a:ext cx="290800" cy="29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2" h="11644" extrusionOk="0">
                      <a:moveTo>
                        <a:pt x="5822" y="0"/>
                      </a:moveTo>
                      <a:lnTo>
                        <a:pt x="5521" y="13"/>
                      </a:lnTo>
                      <a:lnTo>
                        <a:pt x="5220" y="38"/>
                      </a:lnTo>
                      <a:lnTo>
                        <a:pt x="4932" y="76"/>
                      </a:lnTo>
                      <a:lnTo>
                        <a:pt x="4643" y="126"/>
                      </a:lnTo>
                      <a:lnTo>
                        <a:pt x="4367" y="188"/>
                      </a:lnTo>
                      <a:lnTo>
                        <a:pt x="4091" y="264"/>
                      </a:lnTo>
                      <a:lnTo>
                        <a:pt x="3815" y="364"/>
                      </a:lnTo>
                      <a:lnTo>
                        <a:pt x="3551" y="464"/>
                      </a:lnTo>
                      <a:lnTo>
                        <a:pt x="3300" y="577"/>
                      </a:lnTo>
                      <a:lnTo>
                        <a:pt x="3049" y="703"/>
                      </a:lnTo>
                      <a:lnTo>
                        <a:pt x="2799" y="853"/>
                      </a:lnTo>
                      <a:lnTo>
                        <a:pt x="2573" y="1004"/>
                      </a:lnTo>
                      <a:lnTo>
                        <a:pt x="2334" y="1167"/>
                      </a:lnTo>
                      <a:lnTo>
                        <a:pt x="2121" y="1330"/>
                      </a:lnTo>
                      <a:lnTo>
                        <a:pt x="1908" y="1518"/>
                      </a:lnTo>
                      <a:lnTo>
                        <a:pt x="1707" y="1707"/>
                      </a:lnTo>
                      <a:lnTo>
                        <a:pt x="1519" y="1907"/>
                      </a:lnTo>
                      <a:lnTo>
                        <a:pt x="1331" y="2121"/>
                      </a:lnTo>
                      <a:lnTo>
                        <a:pt x="1155" y="2347"/>
                      </a:lnTo>
                      <a:lnTo>
                        <a:pt x="992" y="2572"/>
                      </a:lnTo>
                      <a:lnTo>
                        <a:pt x="841" y="2811"/>
                      </a:lnTo>
                      <a:lnTo>
                        <a:pt x="703" y="3049"/>
                      </a:lnTo>
                      <a:lnTo>
                        <a:pt x="578" y="3300"/>
                      </a:lnTo>
                      <a:lnTo>
                        <a:pt x="465" y="3564"/>
                      </a:lnTo>
                      <a:lnTo>
                        <a:pt x="352" y="3827"/>
                      </a:lnTo>
                      <a:lnTo>
                        <a:pt x="264" y="4091"/>
                      </a:lnTo>
                      <a:lnTo>
                        <a:pt x="189" y="4367"/>
                      </a:lnTo>
                      <a:lnTo>
                        <a:pt x="126" y="4655"/>
                      </a:lnTo>
                      <a:lnTo>
                        <a:pt x="63" y="4931"/>
                      </a:lnTo>
                      <a:lnTo>
                        <a:pt x="38" y="5232"/>
                      </a:lnTo>
                      <a:lnTo>
                        <a:pt x="13" y="5521"/>
                      </a:lnTo>
                      <a:lnTo>
                        <a:pt x="1" y="5822"/>
                      </a:lnTo>
                      <a:lnTo>
                        <a:pt x="13" y="6123"/>
                      </a:lnTo>
                      <a:lnTo>
                        <a:pt x="38" y="6412"/>
                      </a:lnTo>
                      <a:lnTo>
                        <a:pt x="63" y="6713"/>
                      </a:lnTo>
                      <a:lnTo>
                        <a:pt x="126" y="6989"/>
                      </a:lnTo>
                      <a:lnTo>
                        <a:pt x="189" y="7278"/>
                      </a:lnTo>
                      <a:lnTo>
                        <a:pt x="264" y="7554"/>
                      </a:lnTo>
                      <a:lnTo>
                        <a:pt x="352" y="7817"/>
                      </a:lnTo>
                      <a:lnTo>
                        <a:pt x="465" y="8081"/>
                      </a:lnTo>
                      <a:lnTo>
                        <a:pt x="578" y="8344"/>
                      </a:lnTo>
                      <a:lnTo>
                        <a:pt x="703" y="8595"/>
                      </a:lnTo>
                      <a:lnTo>
                        <a:pt x="841" y="8833"/>
                      </a:lnTo>
                      <a:lnTo>
                        <a:pt x="992" y="9072"/>
                      </a:lnTo>
                      <a:lnTo>
                        <a:pt x="1155" y="9298"/>
                      </a:lnTo>
                      <a:lnTo>
                        <a:pt x="1331" y="9524"/>
                      </a:lnTo>
                      <a:lnTo>
                        <a:pt x="1519" y="9737"/>
                      </a:lnTo>
                      <a:lnTo>
                        <a:pt x="1707" y="9938"/>
                      </a:lnTo>
                      <a:lnTo>
                        <a:pt x="1908" y="10126"/>
                      </a:lnTo>
                      <a:lnTo>
                        <a:pt x="2121" y="10314"/>
                      </a:lnTo>
                      <a:lnTo>
                        <a:pt x="2334" y="10477"/>
                      </a:lnTo>
                      <a:lnTo>
                        <a:pt x="2573" y="10640"/>
                      </a:lnTo>
                      <a:lnTo>
                        <a:pt x="2799" y="10791"/>
                      </a:lnTo>
                      <a:lnTo>
                        <a:pt x="3049" y="10941"/>
                      </a:lnTo>
                      <a:lnTo>
                        <a:pt x="3300" y="11067"/>
                      </a:lnTo>
                      <a:lnTo>
                        <a:pt x="3551" y="11180"/>
                      </a:lnTo>
                      <a:lnTo>
                        <a:pt x="3815" y="11280"/>
                      </a:lnTo>
                      <a:lnTo>
                        <a:pt x="4091" y="11381"/>
                      </a:lnTo>
                      <a:lnTo>
                        <a:pt x="4367" y="11456"/>
                      </a:lnTo>
                      <a:lnTo>
                        <a:pt x="4643" y="11519"/>
                      </a:lnTo>
                      <a:lnTo>
                        <a:pt x="4932" y="11569"/>
                      </a:lnTo>
                      <a:lnTo>
                        <a:pt x="5220" y="11606"/>
                      </a:lnTo>
                      <a:lnTo>
                        <a:pt x="5521" y="11631"/>
                      </a:lnTo>
                      <a:lnTo>
                        <a:pt x="5822" y="11644"/>
                      </a:lnTo>
                      <a:lnTo>
                        <a:pt x="6124" y="11631"/>
                      </a:lnTo>
                      <a:lnTo>
                        <a:pt x="6412" y="11606"/>
                      </a:lnTo>
                      <a:lnTo>
                        <a:pt x="6701" y="11569"/>
                      </a:lnTo>
                      <a:lnTo>
                        <a:pt x="6989" y="11519"/>
                      </a:lnTo>
                      <a:lnTo>
                        <a:pt x="7278" y="11456"/>
                      </a:lnTo>
                      <a:lnTo>
                        <a:pt x="7554" y="11381"/>
                      </a:lnTo>
                      <a:lnTo>
                        <a:pt x="7817" y="11280"/>
                      </a:lnTo>
                      <a:lnTo>
                        <a:pt x="8081" y="11180"/>
                      </a:lnTo>
                      <a:lnTo>
                        <a:pt x="8344" y="11067"/>
                      </a:lnTo>
                      <a:lnTo>
                        <a:pt x="8595" y="10941"/>
                      </a:lnTo>
                      <a:lnTo>
                        <a:pt x="8834" y="10791"/>
                      </a:lnTo>
                      <a:lnTo>
                        <a:pt x="9072" y="10640"/>
                      </a:lnTo>
                      <a:lnTo>
                        <a:pt x="9298" y="10477"/>
                      </a:lnTo>
                      <a:lnTo>
                        <a:pt x="9524" y="10314"/>
                      </a:lnTo>
                      <a:lnTo>
                        <a:pt x="9725" y="10126"/>
                      </a:lnTo>
                      <a:lnTo>
                        <a:pt x="9925" y="9938"/>
                      </a:lnTo>
                      <a:lnTo>
                        <a:pt x="10126" y="9737"/>
                      </a:lnTo>
                      <a:lnTo>
                        <a:pt x="10302" y="9524"/>
                      </a:lnTo>
                      <a:lnTo>
                        <a:pt x="10477" y="9298"/>
                      </a:lnTo>
                      <a:lnTo>
                        <a:pt x="10640" y="9072"/>
                      </a:lnTo>
                      <a:lnTo>
                        <a:pt x="10791" y="8833"/>
                      </a:lnTo>
                      <a:lnTo>
                        <a:pt x="10929" y="8595"/>
                      </a:lnTo>
                      <a:lnTo>
                        <a:pt x="11055" y="8344"/>
                      </a:lnTo>
                      <a:lnTo>
                        <a:pt x="11180" y="8081"/>
                      </a:lnTo>
                      <a:lnTo>
                        <a:pt x="11280" y="7817"/>
                      </a:lnTo>
                      <a:lnTo>
                        <a:pt x="11368" y="7554"/>
                      </a:lnTo>
                      <a:lnTo>
                        <a:pt x="11456" y="7278"/>
                      </a:lnTo>
                      <a:lnTo>
                        <a:pt x="11519" y="6989"/>
                      </a:lnTo>
                      <a:lnTo>
                        <a:pt x="11569" y="6713"/>
                      </a:lnTo>
                      <a:lnTo>
                        <a:pt x="11607" y="6412"/>
                      </a:lnTo>
                      <a:lnTo>
                        <a:pt x="11632" y="6123"/>
                      </a:lnTo>
                      <a:lnTo>
                        <a:pt x="11632" y="5822"/>
                      </a:lnTo>
                      <a:lnTo>
                        <a:pt x="11632" y="5521"/>
                      </a:lnTo>
                      <a:lnTo>
                        <a:pt x="11607" y="5232"/>
                      </a:lnTo>
                      <a:lnTo>
                        <a:pt x="11569" y="4931"/>
                      </a:lnTo>
                      <a:lnTo>
                        <a:pt x="11519" y="4655"/>
                      </a:lnTo>
                      <a:lnTo>
                        <a:pt x="11456" y="4367"/>
                      </a:lnTo>
                      <a:lnTo>
                        <a:pt x="11368" y="4091"/>
                      </a:lnTo>
                      <a:lnTo>
                        <a:pt x="11280" y="3827"/>
                      </a:lnTo>
                      <a:lnTo>
                        <a:pt x="11180" y="3564"/>
                      </a:lnTo>
                      <a:lnTo>
                        <a:pt x="11055" y="3300"/>
                      </a:lnTo>
                      <a:lnTo>
                        <a:pt x="10929" y="3049"/>
                      </a:lnTo>
                      <a:lnTo>
                        <a:pt x="10791" y="2811"/>
                      </a:lnTo>
                      <a:lnTo>
                        <a:pt x="10640" y="2572"/>
                      </a:lnTo>
                      <a:lnTo>
                        <a:pt x="10477" y="2347"/>
                      </a:lnTo>
                      <a:lnTo>
                        <a:pt x="10302" y="2121"/>
                      </a:lnTo>
                      <a:lnTo>
                        <a:pt x="10126" y="1907"/>
                      </a:lnTo>
                      <a:lnTo>
                        <a:pt x="9925" y="1707"/>
                      </a:lnTo>
                      <a:lnTo>
                        <a:pt x="9725" y="1518"/>
                      </a:lnTo>
                      <a:lnTo>
                        <a:pt x="9524" y="1330"/>
                      </a:lnTo>
                      <a:lnTo>
                        <a:pt x="9298" y="1167"/>
                      </a:lnTo>
                      <a:lnTo>
                        <a:pt x="9072" y="1004"/>
                      </a:lnTo>
                      <a:lnTo>
                        <a:pt x="8834" y="853"/>
                      </a:lnTo>
                      <a:lnTo>
                        <a:pt x="8595" y="703"/>
                      </a:lnTo>
                      <a:lnTo>
                        <a:pt x="8344" y="577"/>
                      </a:lnTo>
                      <a:lnTo>
                        <a:pt x="8081" y="464"/>
                      </a:lnTo>
                      <a:lnTo>
                        <a:pt x="7817" y="364"/>
                      </a:lnTo>
                      <a:lnTo>
                        <a:pt x="7554" y="264"/>
                      </a:lnTo>
                      <a:lnTo>
                        <a:pt x="7278" y="188"/>
                      </a:lnTo>
                      <a:lnTo>
                        <a:pt x="6989" y="126"/>
                      </a:lnTo>
                      <a:lnTo>
                        <a:pt x="6701" y="76"/>
                      </a:lnTo>
                      <a:lnTo>
                        <a:pt x="6412" y="38"/>
                      </a:lnTo>
                      <a:lnTo>
                        <a:pt x="6124" y="13"/>
                      </a:lnTo>
                      <a:lnTo>
                        <a:pt x="582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32;p31"/>
                <p:cNvSpPr/>
                <p:nvPr/>
              </p:nvSpPr>
              <p:spPr>
                <a:xfrm>
                  <a:off x="2773575" y="2930100"/>
                  <a:ext cx="1850725" cy="7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29" h="28483" extrusionOk="0">
                      <a:moveTo>
                        <a:pt x="13727" y="1"/>
                      </a:moveTo>
                      <a:lnTo>
                        <a:pt x="13364" y="13"/>
                      </a:lnTo>
                      <a:lnTo>
                        <a:pt x="13012" y="38"/>
                      </a:lnTo>
                      <a:lnTo>
                        <a:pt x="12648" y="76"/>
                      </a:lnTo>
                      <a:lnTo>
                        <a:pt x="12297" y="114"/>
                      </a:lnTo>
                      <a:lnTo>
                        <a:pt x="11946" y="164"/>
                      </a:lnTo>
                      <a:lnTo>
                        <a:pt x="11594" y="214"/>
                      </a:lnTo>
                      <a:lnTo>
                        <a:pt x="11256" y="289"/>
                      </a:lnTo>
                      <a:lnTo>
                        <a:pt x="10917" y="365"/>
                      </a:lnTo>
                      <a:lnTo>
                        <a:pt x="10566" y="440"/>
                      </a:lnTo>
                      <a:lnTo>
                        <a:pt x="10239" y="540"/>
                      </a:lnTo>
                      <a:lnTo>
                        <a:pt x="9901" y="628"/>
                      </a:lnTo>
                      <a:lnTo>
                        <a:pt x="9574" y="741"/>
                      </a:lnTo>
                      <a:lnTo>
                        <a:pt x="9248" y="854"/>
                      </a:lnTo>
                      <a:lnTo>
                        <a:pt x="8922" y="979"/>
                      </a:lnTo>
                      <a:lnTo>
                        <a:pt x="8608" y="1105"/>
                      </a:lnTo>
                      <a:lnTo>
                        <a:pt x="8295" y="1243"/>
                      </a:lnTo>
                      <a:lnTo>
                        <a:pt x="7981" y="1393"/>
                      </a:lnTo>
                      <a:lnTo>
                        <a:pt x="7680" y="1544"/>
                      </a:lnTo>
                      <a:lnTo>
                        <a:pt x="7379" y="1707"/>
                      </a:lnTo>
                      <a:lnTo>
                        <a:pt x="7077" y="1870"/>
                      </a:lnTo>
                      <a:lnTo>
                        <a:pt x="6789" y="2046"/>
                      </a:lnTo>
                      <a:lnTo>
                        <a:pt x="6500" y="2222"/>
                      </a:lnTo>
                      <a:lnTo>
                        <a:pt x="6212" y="2410"/>
                      </a:lnTo>
                      <a:lnTo>
                        <a:pt x="5936" y="2598"/>
                      </a:lnTo>
                      <a:lnTo>
                        <a:pt x="5660" y="2799"/>
                      </a:lnTo>
                      <a:lnTo>
                        <a:pt x="5396" y="3012"/>
                      </a:lnTo>
                      <a:lnTo>
                        <a:pt x="5133" y="3225"/>
                      </a:lnTo>
                      <a:lnTo>
                        <a:pt x="4869" y="3439"/>
                      </a:lnTo>
                      <a:lnTo>
                        <a:pt x="4618" y="3664"/>
                      </a:lnTo>
                      <a:lnTo>
                        <a:pt x="4367" y="3890"/>
                      </a:lnTo>
                      <a:lnTo>
                        <a:pt x="4129" y="4129"/>
                      </a:lnTo>
                      <a:lnTo>
                        <a:pt x="3890" y="4367"/>
                      </a:lnTo>
                      <a:lnTo>
                        <a:pt x="3665" y="4618"/>
                      </a:lnTo>
                      <a:lnTo>
                        <a:pt x="3439" y="4869"/>
                      </a:lnTo>
                      <a:lnTo>
                        <a:pt x="3213" y="5132"/>
                      </a:lnTo>
                      <a:lnTo>
                        <a:pt x="3000" y="5396"/>
                      </a:lnTo>
                      <a:lnTo>
                        <a:pt x="2799" y="5659"/>
                      </a:lnTo>
                      <a:lnTo>
                        <a:pt x="2598" y="5935"/>
                      </a:lnTo>
                      <a:lnTo>
                        <a:pt x="2410" y="6212"/>
                      </a:lnTo>
                      <a:lnTo>
                        <a:pt x="2222" y="6500"/>
                      </a:lnTo>
                      <a:lnTo>
                        <a:pt x="2034" y="6789"/>
                      </a:lnTo>
                      <a:lnTo>
                        <a:pt x="1870" y="7077"/>
                      </a:lnTo>
                      <a:lnTo>
                        <a:pt x="1695" y="7378"/>
                      </a:lnTo>
                      <a:lnTo>
                        <a:pt x="1544" y="7680"/>
                      </a:lnTo>
                      <a:lnTo>
                        <a:pt x="1394" y="7981"/>
                      </a:lnTo>
                      <a:lnTo>
                        <a:pt x="1243" y="8294"/>
                      </a:lnTo>
                      <a:lnTo>
                        <a:pt x="1105" y="8608"/>
                      </a:lnTo>
                      <a:lnTo>
                        <a:pt x="980" y="8922"/>
                      </a:lnTo>
                      <a:lnTo>
                        <a:pt x="854" y="9248"/>
                      </a:lnTo>
                      <a:lnTo>
                        <a:pt x="741" y="9574"/>
                      </a:lnTo>
                      <a:lnTo>
                        <a:pt x="628" y="9900"/>
                      </a:lnTo>
                      <a:lnTo>
                        <a:pt x="528" y="10239"/>
                      </a:lnTo>
                      <a:lnTo>
                        <a:pt x="440" y="10578"/>
                      </a:lnTo>
                      <a:lnTo>
                        <a:pt x="365" y="10917"/>
                      </a:lnTo>
                      <a:lnTo>
                        <a:pt x="289" y="11255"/>
                      </a:lnTo>
                      <a:lnTo>
                        <a:pt x="214" y="11607"/>
                      </a:lnTo>
                      <a:lnTo>
                        <a:pt x="164" y="11946"/>
                      </a:lnTo>
                      <a:lnTo>
                        <a:pt x="114" y="12297"/>
                      </a:lnTo>
                      <a:lnTo>
                        <a:pt x="76" y="12661"/>
                      </a:lnTo>
                      <a:lnTo>
                        <a:pt x="39" y="13012"/>
                      </a:lnTo>
                      <a:lnTo>
                        <a:pt x="13" y="13376"/>
                      </a:lnTo>
                      <a:lnTo>
                        <a:pt x="1" y="13727"/>
                      </a:lnTo>
                      <a:lnTo>
                        <a:pt x="1" y="14091"/>
                      </a:lnTo>
                      <a:lnTo>
                        <a:pt x="1" y="14380"/>
                      </a:lnTo>
                      <a:lnTo>
                        <a:pt x="1" y="14744"/>
                      </a:lnTo>
                      <a:lnTo>
                        <a:pt x="13" y="15107"/>
                      </a:lnTo>
                      <a:lnTo>
                        <a:pt x="39" y="15471"/>
                      </a:lnTo>
                      <a:lnTo>
                        <a:pt x="76" y="15823"/>
                      </a:lnTo>
                      <a:lnTo>
                        <a:pt x="114" y="16174"/>
                      </a:lnTo>
                      <a:lnTo>
                        <a:pt x="164" y="16525"/>
                      </a:lnTo>
                      <a:lnTo>
                        <a:pt x="214" y="16877"/>
                      </a:lnTo>
                      <a:lnTo>
                        <a:pt x="289" y="17228"/>
                      </a:lnTo>
                      <a:lnTo>
                        <a:pt x="365" y="17567"/>
                      </a:lnTo>
                      <a:lnTo>
                        <a:pt x="440" y="17905"/>
                      </a:lnTo>
                      <a:lnTo>
                        <a:pt x="528" y="18244"/>
                      </a:lnTo>
                      <a:lnTo>
                        <a:pt x="628" y="18570"/>
                      </a:lnTo>
                      <a:lnTo>
                        <a:pt x="741" y="18897"/>
                      </a:lnTo>
                      <a:lnTo>
                        <a:pt x="854" y="19223"/>
                      </a:lnTo>
                      <a:lnTo>
                        <a:pt x="980" y="19549"/>
                      </a:lnTo>
                      <a:lnTo>
                        <a:pt x="1105" y="19863"/>
                      </a:lnTo>
                      <a:lnTo>
                        <a:pt x="1243" y="20189"/>
                      </a:lnTo>
                      <a:lnTo>
                        <a:pt x="1394" y="20490"/>
                      </a:lnTo>
                      <a:lnTo>
                        <a:pt x="1544" y="20804"/>
                      </a:lnTo>
                      <a:lnTo>
                        <a:pt x="1695" y="21105"/>
                      </a:lnTo>
                      <a:lnTo>
                        <a:pt x="1870" y="21394"/>
                      </a:lnTo>
                      <a:lnTo>
                        <a:pt x="2034" y="21695"/>
                      </a:lnTo>
                      <a:lnTo>
                        <a:pt x="2222" y="21983"/>
                      </a:lnTo>
                      <a:lnTo>
                        <a:pt x="2410" y="22259"/>
                      </a:lnTo>
                      <a:lnTo>
                        <a:pt x="2598" y="22548"/>
                      </a:lnTo>
                      <a:lnTo>
                        <a:pt x="2799" y="22811"/>
                      </a:lnTo>
                      <a:lnTo>
                        <a:pt x="3000" y="23087"/>
                      </a:lnTo>
                      <a:lnTo>
                        <a:pt x="3213" y="23351"/>
                      </a:lnTo>
                      <a:lnTo>
                        <a:pt x="3439" y="23602"/>
                      </a:lnTo>
                      <a:lnTo>
                        <a:pt x="3665" y="23865"/>
                      </a:lnTo>
                      <a:lnTo>
                        <a:pt x="3890" y="24104"/>
                      </a:lnTo>
                      <a:lnTo>
                        <a:pt x="4129" y="24355"/>
                      </a:lnTo>
                      <a:lnTo>
                        <a:pt x="4367" y="24581"/>
                      </a:lnTo>
                      <a:lnTo>
                        <a:pt x="4618" y="24819"/>
                      </a:lnTo>
                      <a:lnTo>
                        <a:pt x="4869" y="25045"/>
                      </a:lnTo>
                      <a:lnTo>
                        <a:pt x="5133" y="25258"/>
                      </a:lnTo>
                      <a:lnTo>
                        <a:pt x="5396" y="25471"/>
                      </a:lnTo>
                      <a:lnTo>
                        <a:pt x="5660" y="25672"/>
                      </a:lnTo>
                      <a:lnTo>
                        <a:pt x="5936" y="25873"/>
                      </a:lnTo>
                      <a:lnTo>
                        <a:pt x="6212" y="26074"/>
                      </a:lnTo>
                      <a:lnTo>
                        <a:pt x="6500" y="26262"/>
                      </a:lnTo>
                      <a:lnTo>
                        <a:pt x="6789" y="26438"/>
                      </a:lnTo>
                      <a:lnTo>
                        <a:pt x="7077" y="26613"/>
                      </a:lnTo>
                      <a:lnTo>
                        <a:pt x="7379" y="26776"/>
                      </a:lnTo>
                      <a:lnTo>
                        <a:pt x="7680" y="26939"/>
                      </a:lnTo>
                      <a:lnTo>
                        <a:pt x="7981" y="27090"/>
                      </a:lnTo>
                      <a:lnTo>
                        <a:pt x="8295" y="27228"/>
                      </a:lnTo>
                      <a:lnTo>
                        <a:pt x="8608" y="27366"/>
                      </a:lnTo>
                      <a:lnTo>
                        <a:pt x="8922" y="27504"/>
                      </a:lnTo>
                      <a:lnTo>
                        <a:pt x="9248" y="27617"/>
                      </a:lnTo>
                      <a:lnTo>
                        <a:pt x="9574" y="27742"/>
                      </a:lnTo>
                      <a:lnTo>
                        <a:pt x="9901" y="27843"/>
                      </a:lnTo>
                      <a:lnTo>
                        <a:pt x="10239" y="27943"/>
                      </a:lnTo>
                      <a:lnTo>
                        <a:pt x="10566" y="28031"/>
                      </a:lnTo>
                      <a:lnTo>
                        <a:pt x="10917" y="28119"/>
                      </a:lnTo>
                      <a:lnTo>
                        <a:pt x="11256" y="28194"/>
                      </a:lnTo>
                      <a:lnTo>
                        <a:pt x="11594" y="28257"/>
                      </a:lnTo>
                      <a:lnTo>
                        <a:pt x="11946" y="28320"/>
                      </a:lnTo>
                      <a:lnTo>
                        <a:pt x="12297" y="28370"/>
                      </a:lnTo>
                      <a:lnTo>
                        <a:pt x="12648" y="28407"/>
                      </a:lnTo>
                      <a:lnTo>
                        <a:pt x="13012" y="28433"/>
                      </a:lnTo>
                      <a:lnTo>
                        <a:pt x="13364" y="28458"/>
                      </a:lnTo>
                      <a:lnTo>
                        <a:pt x="13727" y="28470"/>
                      </a:lnTo>
                      <a:lnTo>
                        <a:pt x="14091" y="28483"/>
                      </a:lnTo>
                      <a:lnTo>
                        <a:pt x="59926" y="28483"/>
                      </a:lnTo>
                      <a:lnTo>
                        <a:pt x="60290" y="28470"/>
                      </a:lnTo>
                      <a:lnTo>
                        <a:pt x="60654" y="28458"/>
                      </a:lnTo>
                      <a:lnTo>
                        <a:pt x="61017" y="28433"/>
                      </a:lnTo>
                      <a:lnTo>
                        <a:pt x="61369" y="28407"/>
                      </a:lnTo>
                      <a:lnTo>
                        <a:pt x="61720" y="28370"/>
                      </a:lnTo>
                      <a:lnTo>
                        <a:pt x="62071" y="28320"/>
                      </a:lnTo>
                      <a:lnTo>
                        <a:pt x="62423" y="28257"/>
                      </a:lnTo>
                      <a:lnTo>
                        <a:pt x="62774" y="28194"/>
                      </a:lnTo>
                      <a:lnTo>
                        <a:pt x="63113" y="28119"/>
                      </a:lnTo>
                      <a:lnTo>
                        <a:pt x="63452" y="28031"/>
                      </a:lnTo>
                      <a:lnTo>
                        <a:pt x="63790" y="27943"/>
                      </a:lnTo>
                      <a:lnTo>
                        <a:pt x="64117" y="27843"/>
                      </a:lnTo>
                      <a:lnTo>
                        <a:pt x="64443" y="27742"/>
                      </a:lnTo>
                      <a:lnTo>
                        <a:pt x="64769" y="27617"/>
                      </a:lnTo>
                      <a:lnTo>
                        <a:pt x="65095" y="27504"/>
                      </a:lnTo>
                      <a:lnTo>
                        <a:pt x="65409" y="27366"/>
                      </a:lnTo>
                      <a:lnTo>
                        <a:pt x="65723" y="27228"/>
                      </a:lnTo>
                      <a:lnTo>
                        <a:pt x="66036" y="27090"/>
                      </a:lnTo>
                      <a:lnTo>
                        <a:pt x="66350" y="26939"/>
                      </a:lnTo>
                      <a:lnTo>
                        <a:pt x="66651" y="26776"/>
                      </a:lnTo>
                      <a:lnTo>
                        <a:pt x="66940" y="26613"/>
                      </a:lnTo>
                      <a:lnTo>
                        <a:pt x="67241" y="26438"/>
                      </a:lnTo>
                      <a:lnTo>
                        <a:pt x="67529" y="26262"/>
                      </a:lnTo>
                      <a:lnTo>
                        <a:pt x="67805" y="26074"/>
                      </a:lnTo>
                      <a:lnTo>
                        <a:pt x="68081" y="25873"/>
                      </a:lnTo>
                      <a:lnTo>
                        <a:pt x="68357" y="25672"/>
                      </a:lnTo>
                      <a:lnTo>
                        <a:pt x="68634" y="25471"/>
                      </a:lnTo>
                      <a:lnTo>
                        <a:pt x="68897" y="25258"/>
                      </a:lnTo>
                      <a:lnTo>
                        <a:pt x="69148" y="25045"/>
                      </a:lnTo>
                      <a:lnTo>
                        <a:pt x="69411" y="24819"/>
                      </a:lnTo>
                      <a:lnTo>
                        <a:pt x="69650" y="24581"/>
                      </a:lnTo>
                      <a:lnTo>
                        <a:pt x="69901" y="24355"/>
                      </a:lnTo>
                      <a:lnTo>
                        <a:pt x="70127" y="24104"/>
                      </a:lnTo>
                      <a:lnTo>
                        <a:pt x="70365" y="23865"/>
                      </a:lnTo>
                      <a:lnTo>
                        <a:pt x="70591" y="23602"/>
                      </a:lnTo>
                      <a:lnTo>
                        <a:pt x="70804" y="23351"/>
                      </a:lnTo>
                      <a:lnTo>
                        <a:pt x="71017" y="23087"/>
                      </a:lnTo>
                      <a:lnTo>
                        <a:pt x="71218" y="22811"/>
                      </a:lnTo>
                      <a:lnTo>
                        <a:pt x="71419" y="22548"/>
                      </a:lnTo>
                      <a:lnTo>
                        <a:pt x="71620" y="22259"/>
                      </a:lnTo>
                      <a:lnTo>
                        <a:pt x="71808" y="21983"/>
                      </a:lnTo>
                      <a:lnTo>
                        <a:pt x="71984" y="21695"/>
                      </a:lnTo>
                      <a:lnTo>
                        <a:pt x="72159" y="21394"/>
                      </a:lnTo>
                      <a:lnTo>
                        <a:pt x="72322" y="21105"/>
                      </a:lnTo>
                      <a:lnTo>
                        <a:pt x="72485" y="20804"/>
                      </a:lnTo>
                      <a:lnTo>
                        <a:pt x="72636" y="20490"/>
                      </a:lnTo>
                      <a:lnTo>
                        <a:pt x="72774" y="20189"/>
                      </a:lnTo>
                      <a:lnTo>
                        <a:pt x="72912" y="19863"/>
                      </a:lnTo>
                      <a:lnTo>
                        <a:pt x="73050" y="19549"/>
                      </a:lnTo>
                      <a:lnTo>
                        <a:pt x="73163" y="19223"/>
                      </a:lnTo>
                      <a:lnTo>
                        <a:pt x="73288" y="18897"/>
                      </a:lnTo>
                      <a:lnTo>
                        <a:pt x="73389" y="18570"/>
                      </a:lnTo>
                      <a:lnTo>
                        <a:pt x="73489" y="18244"/>
                      </a:lnTo>
                      <a:lnTo>
                        <a:pt x="73577" y="17905"/>
                      </a:lnTo>
                      <a:lnTo>
                        <a:pt x="73665" y="17567"/>
                      </a:lnTo>
                      <a:lnTo>
                        <a:pt x="73740" y="17228"/>
                      </a:lnTo>
                      <a:lnTo>
                        <a:pt x="73803" y="16877"/>
                      </a:lnTo>
                      <a:lnTo>
                        <a:pt x="73866" y="16525"/>
                      </a:lnTo>
                      <a:lnTo>
                        <a:pt x="73916" y="16174"/>
                      </a:lnTo>
                      <a:lnTo>
                        <a:pt x="73953" y="15823"/>
                      </a:lnTo>
                      <a:lnTo>
                        <a:pt x="73979" y="15471"/>
                      </a:lnTo>
                      <a:lnTo>
                        <a:pt x="74004" y="15107"/>
                      </a:lnTo>
                      <a:lnTo>
                        <a:pt x="74016" y="14744"/>
                      </a:lnTo>
                      <a:lnTo>
                        <a:pt x="74029" y="14380"/>
                      </a:lnTo>
                      <a:lnTo>
                        <a:pt x="7402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033;p31"/>
                <p:cNvSpPr/>
                <p:nvPr/>
              </p:nvSpPr>
              <p:spPr>
                <a:xfrm>
                  <a:off x="2610775" y="3126775"/>
                  <a:ext cx="752850" cy="213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14" h="85397" extrusionOk="0">
                      <a:moveTo>
                        <a:pt x="21042" y="1"/>
                      </a:moveTo>
                      <a:lnTo>
                        <a:pt x="20628" y="13"/>
                      </a:lnTo>
                      <a:lnTo>
                        <a:pt x="20252" y="38"/>
                      </a:lnTo>
                      <a:lnTo>
                        <a:pt x="19926" y="76"/>
                      </a:lnTo>
                      <a:lnTo>
                        <a:pt x="19637" y="114"/>
                      </a:lnTo>
                      <a:lnTo>
                        <a:pt x="19236" y="176"/>
                      </a:lnTo>
                      <a:lnTo>
                        <a:pt x="19098" y="201"/>
                      </a:lnTo>
                      <a:lnTo>
                        <a:pt x="7379" y="3250"/>
                      </a:lnTo>
                      <a:lnTo>
                        <a:pt x="1" y="85397"/>
                      </a:lnTo>
                      <a:lnTo>
                        <a:pt x="10854" y="85397"/>
                      </a:lnTo>
                      <a:lnTo>
                        <a:pt x="11607" y="83063"/>
                      </a:lnTo>
                      <a:lnTo>
                        <a:pt x="12460" y="80340"/>
                      </a:lnTo>
                      <a:lnTo>
                        <a:pt x="13589" y="76764"/>
                      </a:lnTo>
                      <a:lnTo>
                        <a:pt x="14932" y="72461"/>
                      </a:lnTo>
                      <a:lnTo>
                        <a:pt x="16438" y="67555"/>
                      </a:lnTo>
                      <a:lnTo>
                        <a:pt x="18056" y="62184"/>
                      </a:lnTo>
                      <a:lnTo>
                        <a:pt x="18897" y="59361"/>
                      </a:lnTo>
                      <a:lnTo>
                        <a:pt x="19750" y="56475"/>
                      </a:lnTo>
                      <a:lnTo>
                        <a:pt x="20603" y="53539"/>
                      </a:lnTo>
                      <a:lnTo>
                        <a:pt x="21469" y="50566"/>
                      </a:lnTo>
                      <a:lnTo>
                        <a:pt x="22310" y="47580"/>
                      </a:lnTo>
                      <a:lnTo>
                        <a:pt x="23150" y="44581"/>
                      </a:lnTo>
                      <a:lnTo>
                        <a:pt x="23966" y="41607"/>
                      </a:lnTo>
                      <a:lnTo>
                        <a:pt x="24756" y="38659"/>
                      </a:lnTo>
                      <a:lnTo>
                        <a:pt x="25509" y="35760"/>
                      </a:lnTo>
                      <a:lnTo>
                        <a:pt x="26237" y="32937"/>
                      </a:lnTo>
                      <a:lnTo>
                        <a:pt x="26914" y="30177"/>
                      </a:lnTo>
                      <a:lnTo>
                        <a:pt x="27542" y="27517"/>
                      </a:lnTo>
                      <a:lnTo>
                        <a:pt x="27843" y="26237"/>
                      </a:lnTo>
                      <a:lnTo>
                        <a:pt x="28119" y="24982"/>
                      </a:lnTo>
                      <a:lnTo>
                        <a:pt x="28382" y="23752"/>
                      </a:lnTo>
                      <a:lnTo>
                        <a:pt x="28633" y="22561"/>
                      </a:lnTo>
                      <a:lnTo>
                        <a:pt x="28872" y="21406"/>
                      </a:lnTo>
                      <a:lnTo>
                        <a:pt x="29085" y="20302"/>
                      </a:lnTo>
                      <a:lnTo>
                        <a:pt x="29273" y="19223"/>
                      </a:lnTo>
                      <a:lnTo>
                        <a:pt x="29449" y="18194"/>
                      </a:lnTo>
                      <a:lnTo>
                        <a:pt x="29612" y="17203"/>
                      </a:lnTo>
                      <a:lnTo>
                        <a:pt x="29750" y="16262"/>
                      </a:lnTo>
                      <a:lnTo>
                        <a:pt x="29863" y="15371"/>
                      </a:lnTo>
                      <a:lnTo>
                        <a:pt x="29951" y="14530"/>
                      </a:lnTo>
                      <a:lnTo>
                        <a:pt x="30026" y="13740"/>
                      </a:lnTo>
                      <a:lnTo>
                        <a:pt x="30076" y="12962"/>
                      </a:lnTo>
                      <a:lnTo>
                        <a:pt x="30101" y="12222"/>
                      </a:lnTo>
                      <a:lnTo>
                        <a:pt x="30114" y="11506"/>
                      </a:lnTo>
                      <a:lnTo>
                        <a:pt x="30114" y="10829"/>
                      </a:lnTo>
                      <a:lnTo>
                        <a:pt x="30089" y="10164"/>
                      </a:lnTo>
                      <a:lnTo>
                        <a:pt x="30051" y="9537"/>
                      </a:lnTo>
                      <a:lnTo>
                        <a:pt x="29989" y="8934"/>
                      </a:lnTo>
                      <a:lnTo>
                        <a:pt x="29913" y="8357"/>
                      </a:lnTo>
                      <a:lnTo>
                        <a:pt x="29825" y="7793"/>
                      </a:lnTo>
                      <a:lnTo>
                        <a:pt x="29712" y="7266"/>
                      </a:lnTo>
                      <a:lnTo>
                        <a:pt x="29600" y="6764"/>
                      </a:lnTo>
                      <a:lnTo>
                        <a:pt x="29462" y="6274"/>
                      </a:lnTo>
                      <a:lnTo>
                        <a:pt x="29324" y="5823"/>
                      </a:lnTo>
                      <a:lnTo>
                        <a:pt x="29160" y="5383"/>
                      </a:lnTo>
                      <a:lnTo>
                        <a:pt x="28997" y="4969"/>
                      </a:lnTo>
                      <a:lnTo>
                        <a:pt x="28809" y="4568"/>
                      </a:lnTo>
                      <a:lnTo>
                        <a:pt x="28621" y="4204"/>
                      </a:lnTo>
                      <a:lnTo>
                        <a:pt x="28420" y="3853"/>
                      </a:lnTo>
                      <a:lnTo>
                        <a:pt x="28207" y="3514"/>
                      </a:lnTo>
                      <a:lnTo>
                        <a:pt x="27994" y="3200"/>
                      </a:lnTo>
                      <a:lnTo>
                        <a:pt x="27755" y="2899"/>
                      </a:lnTo>
                      <a:lnTo>
                        <a:pt x="27529" y="2623"/>
                      </a:lnTo>
                      <a:lnTo>
                        <a:pt x="27278" y="2372"/>
                      </a:lnTo>
                      <a:lnTo>
                        <a:pt x="27040" y="2121"/>
                      </a:lnTo>
                      <a:lnTo>
                        <a:pt x="26776" y="1895"/>
                      </a:lnTo>
                      <a:lnTo>
                        <a:pt x="26526" y="1682"/>
                      </a:lnTo>
                      <a:lnTo>
                        <a:pt x="26262" y="1494"/>
                      </a:lnTo>
                      <a:lnTo>
                        <a:pt x="25999" y="1318"/>
                      </a:lnTo>
                      <a:lnTo>
                        <a:pt x="25723" y="1143"/>
                      </a:lnTo>
                      <a:lnTo>
                        <a:pt x="25459" y="992"/>
                      </a:lnTo>
                      <a:lnTo>
                        <a:pt x="25183" y="854"/>
                      </a:lnTo>
                      <a:lnTo>
                        <a:pt x="24907" y="728"/>
                      </a:lnTo>
                      <a:lnTo>
                        <a:pt x="24631" y="616"/>
                      </a:lnTo>
                      <a:lnTo>
                        <a:pt x="24355" y="515"/>
                      </a:lnTo>
                      <a:lnTo>
                        <a:pt x="24079" y="427"/>
                      </a:lnTo>
                      <a:lnTo>
                        <a:pt x="23803" y="340"/>
                      </a:lnTo>
                      <a:lnTo>
                        <a:pt x="23527" y="277"/>
                      </a:lnTo>
                      <a:lnTo>
                        <a:pt x="23263" y="214"/>
                      </a:lnTo>
                      <a:lnTo>
                        <a:pt x="22987" y="164"/>
                      </a:lnTo>
                      <a:lnTo>
                        <a:pt x="22473" y="76"/>
                      </a:lnTo>
                      <a:lnTo>
                        <a:pt x="21971" y="26"/>
                      </a:lnTo>
                      <a:lnTo>
                        <a:pt x="2149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1034;p31"/>
                <p:cNvSpPr/>
                <p:nvPr/>
              </p:nvSpPr>
              <p:spPr>
                <a:xfrm>
                  <a:off x="3468075" y="3126775"/>
                  <a:ext cx="753150" cy="213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26" h="85397" extrusionOk="0">
                      <a:moveTo>
                        <a:pt x="21054" y="1"/>
                      </a:moveTo>
                      <a:lnTo>
                        <a:pt x="20640" y="13"/>
                      </a:lnTo>
                      <a:lnTo>
                        <a:pt x="20264" y="38"/>
                      </a:lnTo>
                      <a:lnTo>
                        <a:pt x="19925" y="76"/>
                      </a:lnTo>
                      <a:lnTo>
                        <a:pt x="19649" y="114"/>
                      </a:lnTo>
                      <a:lnTo>
                        <a:pt x="19247" y="176"/>
                      </a:lnTo>
                      <a:lnTo>
                        <a:pt x="19109" y="201"/>
                      </a:lnTo>
                      <a:lnTo>
                        <a:pt x="7390" y="3250"/>
                      </a:lnTo>
                      <a:lnTo>
                        <a:pt x="0" y="85397"/>
                      </a:lnTo>
                      <a:lnTo>
                        <a:pt x="10853" y="85397"/>
                      </a:lnTo>
                      <a:lnTo>
                        <a:pt x="11606" y="83063"/>
                      </a:lnTo>
                      <a:lnTo>
                        <a:pt x="12472" y="80340"/>
                      </a:lnTo>
                      <a:lnTo>
                        <a:pt x="13601" y="76764"/>
                      </a:lnTo>
                      <a:lnTo>
                        <a:pt x="14944" y="72461"/>
                      </a:lnTo>
                      <a:lnTo>
                        <a:pt x="16449" y="67555"/>
                      </a:lnTo>
                      <a:lnTo>
                        <a:pt x="18068" y="62184"/>
                      </a:lnTo>
                      <a:lnTo>
                        <a:pt x="18909" y="59361"/>
                      </a:lnTo>
                      <a:lnTo>
                        <a:pt x="19762" y="56475"/>
                      </a:lnTo>
                      <a:lnTo>
                        <a:pt x="20615" y="53539"/>
                      </a:lnTo>
                      <a:lnTo>
                        <a:pt x="21468" y="50566"/>
                      </a:lnTo>
                      <a:lnTo>
                        <a:pt x="22321" y="47580"/>
                      </a:lnTo>
                      <a:lnTo>
                        <a:pt x="23150" y="44581"/>
                      </a:lnTo>
                      <a:lnTo>
                        <a:pt x="23965" y="41607"/>
                      </a:lnTo>
                      <a:lnTo>
                        <a:pt x="24768" y="38659"/>
                      </a:lnTo>
                      <a:lnTo>
                        <a:pt x="25521" y="35760"/>
                      </a:lnTo>
                      <a:lnTo>
                        <a:pt x="26249" y="32937"/>
                      </a:lnTo>
                      <a:lnTo>
                        <a:pt x="26926" y="30177"/>
                      </a:lnTo>
                      <a:lnTo>
                        <a:pt x="27554" y="27517"/>
                      </a:lnTo>
                      <a:lnTo>
                        <a:pt x="27855" y="26237"/>
                      </a:lnTo>
                      <a:lnTo>
                        <a:pt x="28131" y="24982"/>
                      </a:lnTo>
                      <a:lnTo>
                        <a:pt x="28394" y="23752"/>
                      </a:lnTo>
                      <a:lnTo>
                        <a:pt x="28645" y="22561"/>
                      </a:lnTo>
                      <a:lnTo>
                        <a:pt x="28871" y="21406"/>
                      </a:lnTo>
                      <a:lnTo>
                        <a:pt x="29084" y="20302"/>
                      </a:lnTo>
                      <a:lnTo>
                        <a:pt x="29285" y="19223"/>
                      </a:lnTo>
                      <a:lnTo>
                        <a:pt x="29461" y="18194"/>
                      </a:lnTo>
                      <a:lnTo>
                        <a:pt x="29624" y="17203"/>
                      </a:lnTo>
                      <a:lnTo>
                        <a:pt x="29749" y="16262"/>
                      </a:lnTo>
                      <a:lnTo>
                        <a:pt x="29875" y="15371"/>
                      </a:lnTo>
                      <a:lnTo>
                        <a:pt x="29963" y="14530"/>
                      </a:lnTo>
                      <a:lnTo>
                        <a:pt x="30038" y="13740"/>
                      </a:lnTo>
                      <a:lnTo>
                        <a:pt x="30088" y="12962"/>
                      </a:lnTo>
                      <a:lnTo>
                        <a:pt x="30113" y="12222"/>
                      </a:lnTo>
                      <a:lnTo>
                        <a:pt x="30126" y="11506"/>
                      </a:lnTo>
                      <a:lnTo>
                        <a:pt x="30126" y="10829"/>
                      </a:lnTo>
                      <a:lnTo>
                        <a:pt x="30101" y="10164"/>
                      </a:lnTo>
                      <a:lnTo>
                        <a:pt x="30050" y="9537"/>
                      </a:lnTo>
                      <a:lnTo>
                        <a:pt x="30000" y="8934"/>
                      </a:lnTo>
                      <a:lnTo>
                        <a:pt x="29925" y="8357"/>
                      </a:lnTo>
                      <a:lnTo>
                        <a:pt x="29825" y="7793"/>
                      </a:lnTo>
                      <a:lnTo>
                        <a:pt x="29724" y="7266"/>
                      </a:lnTo>
                      <a:lnTo>
                        <a:pt x="29611" y="6764"/>
                      </a:lnTo>
                      <a:lnTo>
                        <a:pt x="29473" y="6274"/>
                      </a:lnTo>
                      <a:lnTo>
                        <a:pt x="29323" y="5823"/>
                      </a:lnTo>
                      <a:lnTo>
                        <a:pt x="29172" y="5383"/>
                      </a:lnTo>
                      <a:lnTo>
                        <a:pt x="28997" y="4969"/>
                      </a:lnTo>
                      <a:lnTo>
                        <a:pt x="28821" y="4568"/>
                      </a:lnTo>
                      <a:lnTo>
                        <a:pt x="28633" y="4204"/>
                      </a:lnTo>
                      <a:lnTo>
                        <a:pt x="28419" y="3853"/>
                      </a:lnTo>
                      <a:lnTo>
                        <a:pt x="28219" y="3514"/>
                      </a:lnTo>
                      <a:lnTo>
                        <a:pt x="27993" y="3200"/>
                      </a:lnTo>
                      <a:lnTo>
                        <a:pt x="27767" y="2899"/>
                      </a:lnTo>
                      <a:lnTo>
                        <a:pt x="27529" y="2623"/>
                      </a:lnTo>
                      <a:lnTo>
                        <a:pt x="27290" y="2372"/>
                      </a:lnTo>
                      <a:lnTo>
                        <a:pt x="27039" y="2121"/>
                      </a:lnTo>
                      <a:lnTo>
                        <a:pt x="26788" y="1895"/>
                      </a:lnTo>
                      <a:lnTo>
                        <a:pt x="26537" y="1682"/>
                      </a:lnTo>
                      <a:lnTo>
                        <a:pt x="26274" y="1494"/>
                      </a:lnTo>
                      <a:lnTo>
                        <a:pt x="25998" y="1318"/>
                      </a:lnTo>
                      <a:lnTo>
                        <a:pt x="25734" y="1143"/>
                      </a:lnTo>
                      <a:lnTo>
                        <a:pt x="25458" y="992"/>
                      </a:lnTo>
                      <a:lnTo>
                        <a:pt x="25182" y="854"/>
                      </a:lnTo>
                      <a:lnTo>
                        <a:pt x="24906" y="728"/>
                      </a:lnTo>
                      <a:lnTo>
                        <a:pt x="24630" y="616"/>
                      </a:lnTo>
                      <a:lnTo>
                        <a:pt x="24354" y="515"/>
                      </a:lnTo>
                      <a:lnTo>
                        <a:pt x="24078" y="427"/>
                      </a:lnTo>
                      <a:lnTo>
                        <a:pt x="23815" y="340"/>
                      </a:lnTo>
                      <a:lnTo>
                        <a:pt x="23539" y="277"/>
                      </a:lnTo>
                      <a:lnTo>
                        <a:pt x="23262" y="214"/>
                      </a:lnTo>
                      <a:lnTo>
                        <a:pt x="22999" y="164"/>
                      </a:lnTo>
                      <a:lnTo>
                        <a:pt x="22472" y="76"/>
                      </a:lnTo>
                      <a:lnTo>
                        <a:pt x="21970" y="26"/>
                      </a:lnTo>
                      <a:lnTo>
                        <a:pt x="214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035;p31"/>
                <p:cNvSpPr/>
                <p:nvPr/>
              </p:nvSpPr>
              <p:spPr>
                <a:xfrm>
                  <a:off x="2308100" y="5261675"/>
                  <a:ext cx="574050" cy="20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62" h="8157" extrusionOk="0">
                      <a:moveTo>
                        <a:pt x="12321" y="1"/>
                      </a:moveTo>
                      <a:lnTo>
                        <a:pt x="715" y="4267"/>
                      </a:lnTo>
                      <a:lnTo>
                        <a:pt x="602" y="4342"/>
                      </a:lnTo>
                      <a:lnTo>
                        <a:pt x="502" y="4430"/>
                      </a:lnTo>
                      <a:lnTo>
                        <a:pt x="414" y="4518"/>
                      </a:lnTo>
                      <a:lnTo>
                        <a:pt x="326" y="4631"/>
                      </a:lnTo>
                      <a:lnTo>
                        <a:pt x="263" y="4756"/>
                      </a:lnTo>
                      <a:lnTo>
                        <a:pt x="188" y="4882"/>
                      </a:lnTo>
                      <a:lnTo>
                        <a:pt x="138" y="5020"/>
                      </a:lnTo>
                      <a:lnTo>
                        <a:pt x="100" y="5170"/>
                      </a:lnTo>
                      <a:lnTo>
                        <a:pt x="63" y="5321"/>
                      </a:lnTo>
                      <a:lnTo>
                        <a:pt x="38" y="5471"/>
                      </a:lnTo>
                      <a:lnTo>
                        <a:pt x="13" y="5634"/>
                      </a:lnTo>
                      <a:lnTo>
                        <a:pt x="0" y="5797"/>
                      </a:lnTo>
                      <a:lnTo>
                        <a:pt x="0" y="5973"/>
                      </a:lnTo>
                      <a:lnTo>
                        <a:pt x="13" y="6136"/>
                      </a:lnTo>
                      <a:lnTo>
                        <a:pt x="25" y="6299"/>
                      </a:lnTo>
                      <a:lnTo>
                        <a:pt x="50" y="6475"/>
                      </a:lnTo>
                      <a:lnTo>
                        <a:pt x="75" y="6638"/>
                      </a:lnTo>
                      <a:lnTo>
                        <a:pt x="125" y="6801"/>
                      </a:lnTo>
                      <a:lnTo>
                        <a:pt x="163" y="6952"/>
                      </a:lnTo>
                      <a:lnTo>
                        <a:pt x="213" y="7102"/>
                      </a:lnTo>
                      <a:lnTo>
                        <a:pt x="276" y="7253"/>
                      </a:lnTo>
                      <a:lnTo>
                        <a:pt x="351" y="7391"/>
                      </a:lnTo>
                      <a:lnTo>
                        <a:pt x="427" y="7529"/>
                      </a:lnTo>
                      <a:lnTo>
                        <a:pt x="502" y="7642"/>
                      </a:lnTo>
                      <a:lnTo>
                        <a:pt x="590" y="7755"/>
                      </a:lnTo>
                      <a:lnTo>
                        <a:pt x="690" y="7855"/>
                      </a:lnTo>
                      <a:lnTo>
                        <a:pt x="790" y="7943"/>
                      </a:lnTo>
                      <a:lnTo>
                        <a:pt x="891" y="8018"/>
                      </a:lnTo>
                      <a:lnTo>
                        <a:pt x="1004" y="8081"/>
                      </a:lnTo>
                      <a:lnTo>
                        <a:pt x="1129" y="8119"/>
                      </a:lnTo>
                      <a:lnTo>
                        <a:pt x="1255" y="8144"/>
                      </a:lnTo>
                      <a:lnTo>
                        <a:pt x="1380" y="8156"/>
                      </a:lnTo>
                      <a:lnTo>
                        <a:pt x="22961" y="8156"/>
                      </a:lnTo>
                      <a:lnTo>
                        <a:pt x="2296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1036;p31"/>
                <p:cNvSpPr/>
                <p:nvPr/>
              </p:nvSpPr>
              <p:spPr>
                <a:xfrm>
                  <a:off x="3160350" y="5261675"/>
                  <a:ext cx="573750" cy="20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0" h="8157" extrusionOk="0">
                      <a:moveTo>
                        <a:pt x="12309" y="1"/>
                      </a:moveTo>
                      <a:lnTo>
                        <a:pt x="716" y="4267"/>
                      </a:lnTo>
                      <a:lnTo>
                        <a:pt x="603" y="4342"/>
                      </a:lnTo>
                      <a:lnTo>
                        <a:pt x="502" y="4430"/>
                      </a:lnTo>
                      <a:lnTo>
                        <a:pt x="402" y="4518"/>
                      </a:lnTo>
                      <a:lnTo>
                        <a:pt x="327" y="4631"/>
                      </a:lnTo>
                      <a:lnTo>
                        <a:pt x="251" y="4756"/>
                      </a:lnTo>
                      <a:lnTo>
                        <a:pt x="189" y="4882"/>
                      </a:lnTo>
                      <a:lnTo>
                        <a:pt x="138" y="5020"/>
                      </a:lnTo>
                      <a:lnTo>
                        <a:pt x="88" y="5170"/>
                      </a:lnTo>
                      <a:lnTo>
                        <a:pt x="51" y="5321"/>
                      </a:lnTo>
                      <a:lnTo>
                        <a:pt x="26" y="5471"/>
                      </a:lnTo>
                      <a:lnTo>
                        <a:pt x="13" y="5634"/>
                      </a:lnTo>
                      <a:lnTo>
                        <a:pt x="0" y="5797"/>
                      </a:lnTo>
                      <a:lnTo>
                        <a:pt x="0" y="5973"/>
                      </a:lnTo>
                      <a:lnTo>
                        <a:pt x="0" y="6136"/>
                      </a:lnTo>
                      <a:lnTo>
                        <a:pt x="13" y="6299"/>
                      </a:lnTo>
                      <a:lnTo>
                        <a:pt x="38" y="6475"/>
                      </a:lnTo>
                      <a:lnTo>
                        <a:pt x="76" y="6638"/>
                      </a:lnTo>
                      <a:lnTo>
                        <a:pt x="113" y="6801"/>
                      </a:lnTo>
                      <a:lnTo>
                        <a:pt x="164" y="6952"/>
                      </a:lnTo>
                      <a:lnTo>
                        <a:pt x="214" y="7102"/>
                      </a:lnTo>
                      <a:lnTo>
                        <a:pt x="277" y="7253"/>
                      </a:lnTo>
                      <a:lnTo>
                        <a:pt x="339" y="7391"/>
                      </a:lnTo>
                      <a:lnTo>
                        <a:pt x="415" y="7529"/>
                      </a:lnTo>
                      <a:lnTo>
                        <a:pt x="502" y="7642"/>
                      </a:lnTo>
                      <a:lnTo>
                        <a:pt x="590" y="7755"/>
                      </a:lnTo>
                      <a:lnTo>
                        <a:pt x="678" y="7855"/>
                      </a:lnTo>
                      <a:lnTo>
                        <a:pt x="778" y="7943"/>
                      </a:lnTo>
                      <a:lnTo>
                        <a:pt x="891" y="8018"/>
                      </a:lnTo>
                      <a:lnTo>
                        <a:pt x="1004" y="8081"/>
                      </a:lnTo>
                      <a:lnTo>
                        <a:pt x="1117" y="8119"/>
                      </a:lnTo>
                      <a:lnTo>
                        <a:pt x="1243" y="8144"/>
                      </a:lnTo>
                      <a:lnTo>
                        <a:pt x="1381" y="8156"/>
                      </a:lnTo>
                      <a:lnTo>
                        <a:pt x="22949" y="8156"/>
                      </a:lnTo>
                      <a:lnTo>
                        <a:pt x="229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037;p31"/>
                <p:cNvSpPr/>
                <p:nvPr/>
              </p:nvSpPr>
              <p:spPr>
                <a:xfrm>
                  <a:off x="3517625" y="1228700"/>
                  <a:ext cx="1226825" cy="169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3" h="67781" extrusionOk="0">
                      <a:moveTo>
                        <a:pt x="8922" y="1"/>
                      </a:moveTo>
                      <a:lnTo>
                        <a:pt x="8432" y="13"/>
                      </a:lnTo>
                      <a:lnTo>
                        <a:pt x="7955" y="64"/>
                      </a:lnTo>
                      <a:lnTo>
                        <a:pt x="7491" y="126"/>
                      </a:lnTo>
                      <a:lnTo>
                        <a:pt x="7027" y="214"/>
                      </a:lnTo>
                      <a:lnTo>
                        <a:pt x="6575" y="315"/>
                      </a:lnTo>
                      <a:lnTo>
                        <a:pt x="6124" y="453"/>
                      </a:lnTo>
                      <a:lnTo>
                        <a:pt x="5697" y="603"/>
                      </a:lnTo>
                      <a:lnTo>
                        <a:pt x="5270" y="791"/>
                      </a:lnTo>
                      <a:lnTo>
                        <a:pt x="4856" y="980"/>
                      </a:lnTo>
                      <a:lnTo>
                        <a:pt x="4455" y="1205"/>
                      </a:lnTo>
                      <a:lnTo>
                        <a:pt x="4066" y="1444"/>
                      </a:lnTo>
                      <a:lnTo>
                        <a:pt x="3702" y="1695"/>
                      </a:lnTo>
                      <a:lnTo>
                        <a:pt x="3338" y="1971"/>
                      </a:lnTo>
                      <a:lnTo>
                        <a:pt x="2999" y="2259"/>
                      </a:lnTo>
                      <a:lnTo>
                        <a:pt x="2661" y="2573"/>
                      </a:lnTo>
                      <a:lnTo>
                        <a:pt x="2359" y="2887"/>
                      </a:lnTo>
                      <a:lnTo>
                        <a:pt x="2058" y="3226"/>
                      </a:lnTo>
                      <a:lnTo>
                        <a:pt x="1782" y="3577"/>
                      </a:lnTo>
                      <a:lnTo>
                        <a:pt x="1519" y="3953"/>
                      </a:lnTo>
                      <a:lnTo>
                        <a:pt x="1268" y="4330"/>
                      </a:lnTo>
                      <a:lnTo>
                        <a:pt x="1055" y="4719"/>
                      </a:lnTo>
                      <a:lnTo>
                        <a:pt x="841" y="5133"/>
                      </a:lnTo>
                      <a:lnTo>
                        <a:pt x="666" y="5547"/>
                      </a:lnTo>
                      <a:lnTo>
                        <a:pt x="502" y="5973"/>
                      </a:lnTo>
                      <a:lnTo>
                        <a:pt x="364" y="6413"/>
                      </a:lnTo>
                      <a:lnTo>
                        <a:pt x="239" y="6852"/>
                      </a:lnTo>
                      <a:lnTo>
                        <a:pt x="151" y="7303"/>
                      </a:lnTo>
                      <a:lnTo>
                        <a:pt x="76" y="7768"/>
                      </a:lnTo>
                      <a:lnTo>
                        <a:pt x="26" y="8232"/>
                      </a:lnTo>
                      <a:lnTo>
                        <a:pt x="1" y="8709"/>
                      </a:lnTo>
                      <a:lnTo>
                        <a:pt x="1" y="9198"/>
                      </a:lnTo>
                      <a:lnTo>
                        <a:pt x="26" y="9675"/>
                      </a:lnTo>
                      <a:lnTo>
                        <a:pt x="4932" y="67781"/>
                      </a:lnTo>
                      <a:lnTo>
                        <a:pt x="44154" y="67781"/>
                      </a:lnTo>
                      <a:lnTo>
                        <a:pt x="49047" y="9675"/>
                      </a:lnTo>
                      <a:lnTo>
                        <a:pt x="49072" y="9198"/>
                      </a:lnTo>
                      <a:lnTo>
                        <a:pt x="49072" y="8709"/>
                      </a:lnTo>
                      <a:lnTo>
                        <a:pt x="49047" y="8232"/>
                      </a:lnTo>
                      <a:lnTo>
                        <a:pt x="48997" y="7768"/>
                      </a:lnTo>
                      <a:lnTo>
                        <a:pt x="48934" y="7303"/>
                      </a:lnTo>
                      <a:lnTo>
                        <a:pt x="48834" y="6852"/>
                      </a:lnTo>
                      <a:lnTo>
                        <a:pt x="48721" y="6413"/>
                      </a:lnTo>
                      <a:lnTo>
                        <a:pt x="48570" y="5973"/>
                      </a:lnTo>
                      <a:lnTo>
                        <a:pt x="48407" y="5547"/>
                      </a:lnTo>
                      <a:lnTo>
                        <a:pt x="48232" y="5133"/>
                      </a:lnTo>
                      <a:lnTo>
                        <a:pt x="48031" y="4719"/>
                      </a:lnTo>
                      <a:lnTo>
                        <a:pt x="47805" y="4330"/>
                      </a:lnTo>
                      <a:lnTo>
                        <a:pt x="47554" y="3953"/>
                      </a:lnTo>
                      <a:lnTo>
                        <a:pt x="47303" y="3577"/>
                      </a:lnTo>
                      <a:lnTo>
                        <a:pt x="47015" y="3226"/>
                      </a:lnTo>
                      <a:lnTo>
                        <a:pt x="46726" y="2887"/>
                      </a:lnTo>
                      <a:lnTo>
                        <a:pt x="46412" y="2573"/>
                      </a:lnTo>
                      <a:lnTo>
                        <a:pt x="46086" y="2259"/>
                      </a:lnTo>
                      <a:lnTo>
                        <a:pt x="45735" y="1971"/>
                      </a:lnTo>
                      <a:lnTo>
                        <a:pt x="45383" y="1695"/>
                      </a:lnTo>
                      <a:lnTo>
                        <a:pt x="45007" y="1444"/>
                      </a:lnTo>
                      <a:lnTo>
                        <a:pt x="44618" y="1205"/>
                      </a:lnTo>
                      <a:lnTo>
                        <a:pt x="44217" y="980"/>
                      </a:lnTo>
                      <a:lnTo>
                        <a:pt x="43803" y="791"/>
                      </a:lnTo>
                      <a:lnTo>
                        <a:pt x="43388" y="603"/>
                      </a:lnTo>
                      <a:lnTo>
                        <a:pt x="42949" y="453"/>
                      </a:lnTo>
                      <a:lnTo>
                        <a:pt x="42510" y="315"/>
                      </a:lnTo>
                      <a:lnTo>
                        <a:pt x="42058" y="214"/>
                      </a:lnTo>
                      <a:lnTo>
                        <a:pt x="41594" y="126"/>
                      </a:lnTo>
                      <a:lnTo>
                        <a:pt x="41117" y="64"/>
                      </a:lnTo>
                      <a:lnTo>
                        <a:pt x="40641" y="13"/>
                      </a:lnTo>
                      <a:lnTo>
                        <a:pt x="4015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038;p31"/>
                <p:cNvSpPr/>
                <p:nvPr/>
              </p:nvSpPr>
              <p:spPr>
                <a:xfrm>
                  <a:off x="3954900" y="938550"/>
                  <a:ext cx="323725" cy="38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15234" extrusionOk="0">
                      <a:moveTo>
                        <a:pt x="3250" y="1"/>
                      </a:moveTo>
                      <a:lnTo>
                        <a:pt x="3074" y="13"/>
                      </a:lnTo>
                      <a:lnTo>
                        <a:pt x="2911" y="38"/>
                      </a:lnTo>
                      <a:lnTo>
                        <a:pt x="2736" y="76"/>
                      </a:lnTo>
                      <a:lnTo>
                        <a:pt x="2572" y="114"/>
                      </a:lnTo>
                      <a:lnTo>
                        <a:pt x="2409" y="176"/>
                      </a:lnTo>
                      <a:lnTo>
                        <a:pt x="2246" y="227"/>
                      </a:lnTo>
                      <a:lnTo>
                        <a:pt x="2096" y="302"/>
                      </a:lnTo>
                      <a:lnTo>
                        <a:pt x="1945" y="377"/>
                      </a:lnTo>
                      <a:lnTo>
                        <a:pt x="1795" y="465"/>
                      </a:lnTo>
                      <a:lnTo>
                        <a:pt x="1656" y="553"/>
                      </a:lnTo>
                      <a:lnTo>
                        <a:pt x="1518" y="653"/>
                      </a:lnTo>
                      <a:lnTo>
                        <a:pt x="1380" y="766"/>
                      </a:lnTo>
                      <a:lnTo>
                        <a:pt x="1255" y="879"/>
                      </a:lnTo>
                      <a:lnTo>
                        <a:pt x="1130" y="1005"/>
                      </a:lnTo>
                      <a:lnTo>
                        <a:pt x="1004" y="1130"/>
                      </a:lnTo>
                      <a:lnTo>
                        <a:pt x="891" y="1268"/>
                      </a:lnTo>
                      <a:lnTo>
                        <a:pt x="791" y="1406"/>
                      </a:lnTo>
                      <a:lnTo>
                        <a:pt x="678" y="1544"/>
                      </a:lnTo>
                      <a:lnTo>
                        <a:pt x="590" y="1695"/>
                      </a:lnTo>
                      <a:lnTo>
                        <a:pt x="502" y="1858"/>
                      </a:lnTo>
                      <a:lnTo>
                        <a:pt x="414" y="2021"/>
                      </a:lnTo>
                      <a:lnTo>
                        <a:pt x="339" y="2184"/>
                      </a:lnTo>
                      <a:lnTo>
                        <a:pt x="276" y="2360"/>
                      </a:lnTo>
                      <a:lnTo>
                        <a:pt x="214" y="2535"/>
                      </a:lnTo>
                      <a:lnTo>
                        <a:pt x="151" y="2711"/>
                      </a:lnTo>
                      <a:lnTo>
                        <a:pt x="113" y="2899"/>
                      </a:lnTo>
                      <a:lnTo>
                        <a:pt x="76" y="3087"/>
                      </a:lnTo>
                      <a:lnTo>
                        <a:pt x="38" y="3276"/>
                      </a:lnTo>
                      <a:lnTo>
                        <a:pt x="25" y="3464"/>
                      </a:lnTo>
                      <a:lnTo>
                        <a:pt x="13" y="3665"/>
                      </a:lnTo>
                      <a:lnTo>
                        <a:pt x="0" y="3865"/>
                      </a:lnTo>
                      <a:lnTo>
                        <a:pt x="0" y="11369"/>
                      </a:lnTo>
                      <a:lnTo>
                        <a:pt x="13" y="11569"/>
                      </a:lnTo>
                      <a:lnTo>
                        <a:pt x="25" y="11757"/>
                      </a:lnTo>
                      <a:lnTo>
                        <a:pt x="38" y="11958"/>
                      </a:lnTo>
                      <a:lnTo>
                        <a:pt x="76" y="12146"/>
                      </a:lnTo>
                      <a:lnTo>
                        <a:pt x="113" y="12335"/>
                      </a:lnTo>
                      <a:lnTo>
                        <a:pt x="151" y="12510"/>
                      </a:lnTo>
                      <a:lnTo>
                        <a:pt x="214" y="12699"/>
                      </a:lnTo>
                      <a:lnTo>
                        <a:pt x="276" y="12874"/>
                      </a:lnTo>
                      <a:lnTo>
                        <a:pt x="339" y="13037"/>
                      </a:lnTo>
                      <a:lnTo>
                        <a:pt x="414" y="13213"/>
                      </a:lnTo>
                      <a:lnTo>
                        <a:pt x="502" y="13376"/>
                      </a:lnTo>
                      <a:lnTo>
                        <a:pt x="590" y="13527"/>
                      </a:lnTo>
                      <a:lnTo>
                        <a:pt x="678" y="13677"/>
                      </a:lnTo>
                      <a:lnTo>
                        <a:pt x="791" y="13828"/>
                      </a:lnTo>
                      <a:lnTo>
                        <a:pt x="891" y="13966"/>
                      </a:lnTo>
                      <a:lnTo>
                        <a:pt x="1004" y="14104"/>
                      </a:lnTo>
                      <a:lnTo>
                        <a:pt x="1130" y="14229"/>
                      </a:lnTo>
                      <a:lnTo>
                        <a:pt x="1255" y="14342"/>
                      </a:lnTo>
                      <a:lnTo>
                        <a:pt x="1380" y="14468"/>
                      </a:lnTo>
                      <a:lnTo>
                        <a:pt x="1518" y="14568"/>
                      </a:lnTo>
                      <a:lnTo>
                        <a:pt x="1656" y="14668"/>
                      </a:lnTo>
                      <a:lnTo>
                        <a:pt x="1795" y="14769"/>
                      </a:lnTo>
                      <a:lnTo>
                        <a:pt x="1945" y="14844"/>
                      </a:lnTo>
                      <a:lnTo>
                        <a:pt x="2096" y="14932"/>
                      </a:lnTo>
                      <a:lnTo>
                        <a:pt x="2246" y="14995"/>
                      </a:lnTo>
                      <a:lnTo>
                        <a:pt x="2409" y="15057"/>
                      </a:lnTo>
                      <a:lnTo>
                        <a:pt x="2572" y="15108"/>
                      </a:lnTo>
                      <a:lnTo>
                        <a:pt x="2736" y="15145"/>
                      </a:lnTo>
                      <a:lnTo>
                        <a:pt x="2911" y="15183"/>
                      </a:lnTo>
                      <a:lnTo>
                        <a:pt x="3074" y="15208"/>
                      </a:lnTo>
                      <a:lnTo>
                        <a:pt x="3250" y="15220"/>
                      </a:lnTo>
                      <a:lnTo>
                        <a:pt x="3426" y="15233"/>
                      </a:lnTo>
                      <a:lnTo>
                        <a:pt x="9524" y="15233"/>
                      </a:lnTo>
                      <a:lnTo>
                        <a:pt x="9699" y="15220"/>
                      </a:lnTo>
                      <a:lnTo>
                        <a:pt x="9875" y="15208"/>
                      </a:lnTo>
                      <a:lnTo>
                        <a:pt x="10038" y="15183"/>
                      </a:lnTo>
                      <a:lnTo>
                        <a:pt x="10214" y="15145"/>
                      </a:lnTo>
                      <a:lnTo>
                        <a:pt x="10377" y="15108"/>
                      </a:lnTo>
                      <a:lnTo>
                        <a:pt x="10540" y="15057"/>
                      </a:lnTo>
                      <a:lnTo>
                        <a:pt x="10703" y="14995"/>
                      </a:lnTo>
                      <a:lnTo>
                        <a:pt x="10854" y="14932"/>
                      </a:lnTo>
                      <a:lnTo>
                        <a:pt x="11004" y="14844"/>
                      </a:lnTo>
                      <a:lnTo>
                        <a:pt x="11155" y="14769"/>
                      </a:lnTo>
                      <a:lnTo>
                        <a:pt x="11293" y="14668"/>
                      </a:lnTo>
                      <a:lnTo>
                        <a:pt x="11443" y="14568"/>
                      </a:lnTo>
                      <a:lnTo>
                        <a:pt x="11569" y="14468"/>
                      </a:lnTo>
                      <a:lnTo>
                        <a:pt x="11707" y="14342"/>
                      </a:lnTo>
                      <a:lnTo>
                        <a:pt x="11832" y="14229"/>
                      </a:lnTo>
                      <a:lnTo>
                        <a:pt x="11945" y="14104"/>
                      </a:lnTo>
                      <a:lnTo>
                        <a:pt x="12058" y="13966"/>
                      </a:lnTo>
                      <a:lnTo>
                        <a:pt x="12171" y="13828"/>
                      </a:lnTo>
                      <a:lnTo>
                        <a:pt x="12271" y="13677"/>
                      </a:lnTo>
                      <a:lnTo>
                        <a:pt x="12359" y="13527"/>
                      </a:lnTo>
                      <a:lnTo>
                        <a:pt x="12447" y="13376"/>
                      </a:lnTo>
                      <a:lnTo>
                        <a:pt x="12535" y="13213"/>
                      </a:lnTo>
                      <a:lnTo>
                        <a:pt x="12610" y="13037"/>
                      </a:lnTo>
                      <a:lnTo>
                        <a:pt x="12685" y="12874"/>
                      </a:lnTo>
                      <a:lnTo>
                        <a:pt x="12736" y="12699"/>
                      </a:lnTo>
                      <a:lnTo>
                        <a:pt x="12798" y="12510"/>
                      </a:lnTo>
                      <a:lnTo>
                        <a:pt x="12836" y="12335"/>
                      </a:lnTo>
                      <a:lnTo>
                        <a:pt x="12874" y="12146"/>
                      </a:lnTo>
                      <a:lnTo>
                        <a:pt x="12911" y="11958"/>
                      </a:lnTo>
                      <a:lnTo>
                        <a:pt x="12936" y="11757"/>
                      </a:lnTo>
                      <a:lnTo>
                        <a:pt x="12949" y="11569"/>
                      </a:lnTo>
                      <a:lnTo>
                        <a:pt x="12949" y="11369"/>
                      </a:lnTo>
                      <a:lnTo>
                        <a:pt x="12949" y="3865"/>
                      </a:lnTo>
                      <a:lnTo>
                        <a:pt x="12949" y="3665"/>
                      </a:lnTo>
                      <a:lnTo>
                        <a:pt x="12936" y="3464"/>
                      </a:lnTo>
                      <a:lnTo>
                        <a:pt x="12911" y="3276"/>
                      </a:lnTo>
                      <a:lnTo>
                        <a:pt x="12874" y="3087"/>
                      </a:lnTo>
                      <a:lnTo>
                        <a:pt x="12836" y="2899"/>
                      </a:lnTo>
                      <a:lnTo>
                        <a:pt x="12798" y="2711"/>
                      </a:lnTo>
                      <a:lnTo>
                        <a:pt x="12736" y="2535"/>
                      </a:lnTo>
                      <a:lnTo>
                        <a:pt x="12685" y="2360"/>
                      </a:lnTo>
                      <a:lnTo>
                        <a:pt x="12610" y="2184"/>
                      </a:lnTo>
                      <a:lnTo>
                        <a:pt x="12535" y="2021"/>
                      </a:lnTo>
                      <a:lnTo>
                        <a:pt x="12447" y="1858"/>
                      </a:lnTo>
                      <a:lnTo>
                        <a:pt x="12359" y="1695"/>
                      </a:lnTo>
                      <a:lnTo>
                        <a:pt x="12271" y="1544"/>
                      </a:lnTo>
                      <a:lnTo>
                        <a:pt x="12171" y="1406"/>
                      </a:lnTo>
                      <a:lnTo>
                        <a:pt x="12058" y="1268"/>
                      </a:lnTo>
                      <a:lnTo>
                        <a:pt x="11945" y="1130"/>
                      </a:lnTo>
                      <a:lnTo>
                        <a:pt x="11832" y="1005"/>
                      </a:lnTo>
                      <a:lnTo>
                        <a:pt x="11707" y="879"/>
                      </a:lnTo>
                      <a:lnTo>
                        <a:pt x="11569" y="766"/>
                      </a:lnTo>
                      <a:lnTo>
                        <a:pt x="11443" y="653"/>
                      </a:lnTo>
                      <a:lnTo>
                        <a:pt x="11293" y="553"/>
                      </a:lnTo>
                      <a:lnTo>
                        <a:pt x="11155" y="465"/>
                      </a:lnTo>
                      <a:lnTo>
                        <a:pt x="11004" y="377"/>
                      </a:lnTo>
                      <a:lnTo>
                        <a:pt x="10854" y="302"/>
                      </a:lnTo>
                      <a:lnTo>
                        <a:pt x="10703" y="227"/>
                      </a:lnTo>
                      <a:lnTo>
                        <a:pt x="10540" y="176"/>
                      </a:lnTo>
                      <a:lnTo>
                        <a:pt x="10377" y="114"/>
                      </a:lnTo>
                      <a:lnTo>
                        <a:pt x="10214" y="76"/>
                      </a:lnTo>
                      <a:lnTo>
                        <a:pt x="10038" y="38"/>
                      </a:lnTo>
                      <a:lnTo>
                        <a:pt x="9875" y="13"/>
                      </a:lnTo>
                      <a:lnTo>
                        <a:pt x="9699" y="1"/>
                      </a:lnTo>
                      <a:close/>
                    </a:path>
                  </a:pathLst>
                </a:custGeom>
                <a:solidFill>
                  <a:srgbClr val="E988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039;p31"/>
                <p:cNvSpPr/>
                <p:nvPr/>
              </p:nvSpPr>
              <p:spPr>
                <a:xfrm>
                  <a:off x="3684200" y="312775"/>
                  <a:ext cx="734950" cy="8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8" h="33928" extrusionOk="0">
                      <a:moveTo>
                        <a:pt x="13727" y="0"/>
                      </a:moveTo>
                      <a:lnTo>
                        <a:pt x="13350" y="13"/>
                      </a:lnTo>
                      <a:lnTo>
                        <a:pt x="12974" y="25"/>
                      </a:lnTo>
                      <a:lnTo>
                        <a:pt x="12597" y="50"/>
                      </a:lnTo>
                      <a:lnTo>
                        <a:pt x="12221" y="76"/>
                      </a:lnTo>
                      <a:lnTo>
                        <a:pt x="11845" y="113"/>
                      </a:lnTo>
                      <a:lnTo>
                        <a:pt x="11468" y="163"/>
                      </a:lnTo>
                      <a:lnTo>
                        <a:pt x="11104" y="226"/>
                      </a:lnTo>
                      <a:lnTo>
                        <a:pt x="10728" y="301"/>
                      </a:lnTo>
                      <a:lnTo>
                        <a:pt x="10364" y="377"/>
                      </a:lnTo>
                      <a:lnTo>
                        <a:pt x="9988" y="464"/>
                      </a:lnTo>
                      <a:lnTo>
                        <a:pt x="9624" y="552"/>
                      </a:lnTo>
                      <a:lnTo>
                        <a:pt x="9260" y="665"/>
                      </a:lnTo>
                      <a:lnTo>
                        <a:pt x="8896" y="778"/>
                      </a:lnTo>
                      <a:lnTo>
                        <a:pt x="8532" y="904"/>
                      </a:lnTo>
                      <a:lnTo>
                        <a:pt x="8168" y="1029"/>
                      </a:lnTo>
                      <a:lnTo>
                        <a:pt x="7817" y="1167"/>
                      </a:lnTo>
                      <a:lnTo>
                        <a:pt x="7466" y="1318"/>
                      </a:lnTo>
                      <a:lnTo>
                        <a:pt x="7114" y="1481"/>
                      </a:lnTo>
                      <a:lnTo>
                        <a:pt x="6763" y="1656"/>
                      </a:lnTo>
                      <a:lnTo>
                        <a:pt x="6412" y="1832"/>
                      </a:lnTo>
                      <a:lnTo>
                        <a:pt x="6073" y="2020"/>
                      </a:lnTo>
                      <a:lnTo>
                        <a:pt x="5734" y="2221"/>
                      </a:lnTo>
                      <a:lnTo>
                        <a:pt x="5395" y="2422"/>
                      </a:lnTo>
                      <a:lnTo>
                        <a:pt x="5069" y="2635"/>
                      </a:lnTo>
                      <a:lnTo>
                        <a:pt x="4743" y="2861"/>
                      </a:lnTo>
                      <a:lnTo>
                        <a:pt x="4417" y="3099"/>
                      </a:lnTo>
                      <a:lnTo>
                        <a:pt x="4103" y="3338"/>
                      </a:lnTo>
                      <a:lnTo>
                        <a:pt x="3789" y="3601"/>
                      </a:lnTo>
                      <a:lnTo>
                        <a:pt x="3476" y="3865"/>
                      </a:lnTo>
                      <a:lnTo>
                        <a:pt x="3187" y="4141"/>
                      </a:lnTo>
                      <a:lnTo>
                        <a:pt x="2911" y="4429"/>
                      </a:lnTo>
                      <a:lnTo>
                        <a:pt x="2648" y="4730"/>
                      </a:lnTo>
                      <a:lnTo>
                        <a:pt x="2397" y="5044"/>
                      </a:lnTo>
                      <a:lnTo>
                        <a:pt x="2171" y="5370"/>
                      </a:lnTo>
                      <a:lnTo>
                        <a:pt x="1945" y="5709"/>
                      </a:lnTo>
                      <a:lnTo>
                        <a:pt x="1732" y="6060"/>
                      </a:lnTo>
                      <a:lnTo>
                        <a:pt x="1531" y="6412"/>
                      </a:lnTo>
                      <a:lnTo>
                        <a:pt x="1355" y="6788"/>
                      </a:lnTo>
                      <a:lnTo>
                        <a:pt x="1180" y="7165"/>
                      </a:lnTo>
                      <a:lnTo>
                        <a:pt x="1016" y="7554"/>
                      </a:lnTo>
                      <a:lnTo>
                        <a:pt x="878" y="7943"/>
                      </a:lnTo>
                      <a:lnTo>
                        <a:pt x="740" y="8344"/>
                      </a:lnTo>
                      <a:lnTo>
                        <a:pt x="615" y="8758"/>
                      </a:lnTo>
                      <a:lnTo>
                        <a:pt x="502" y="9172"/>
                      </a:lnTo>
                      <a:lnTo>
                        <a:pt x="402" y="9599"/>
                      </a:lnTo>
                      <a:lnTo>
                        <a:pt x="314" y="10038"/>
                      </a:lnTo>
                      <a:lnTo>
                        <a:pt x="239" y="10477"/>
                      </a:lnTo>
                      <a:lnTo>
                        <a:pt x="176" y="10916"/>
                      </a:lnTo>
                      <a:lnTo>
                        <a:pt x="113" y="11368"/>
                      </a:lnTo>
                      <a:lnTo>
                        <a:pt x="75" y="11832"/>
                      </a:lnTo>
                      <a:lnTo>
                        <a:pt x="38" y="12284"/>
                      </a:lnTo>
                      <a:lnTo>
                        <a:pt x="13" y="12748"/>
                      </a:lnTo>
                      <a:lnTo>
                        <a:pt x="0" y="13225"/>
                      </a:lnTo>
                      <a:lnTo>
                        <a:pt x="0" y="13689"/>
                      </a:lnTo>
                      <a:lnTo>
                        <a:pt x="13" y="14166"/>
                      </a:lnTo>
                      <a:lnTo>
                        <a:pt x="25" y="14643"/>
                      </a:lnTo>
                      <a:lnTo>
                        <a:pt x="50" y="15132"/>
                      </a:lnTo>
                      <a:lnTo>
                        <a:pt x="88" y="15609"/>
                      </a:lnTo>
                      <a:lnTo>
                        <a:pt x="126" y="16098"/>
                      </a:lnTo>
                      <a:lnTo>
                        <a:pt x="188" y="16588"/>
                      </a:lnTo>
                      <a:lnTo>
                        <a:pt x="251" y="17064"/>
                      </a:lnTo>
                      <a:lnTo>
                        <a:pt x="314" y="17554"/>
                      </a:lnTo>
                      <a:lnTo>
                        <a:pt x="402" y="18043"/>
                      </a:lnTo>
                      <a:lnTo>
                        <a:pt x="489" y="18532"/>
                      </a:lnTo>
                      <a:lnTo>
                        <a:pt x="590" y="19022"/>
                      </a:lnTo>
                      <a:lnTo>
                        <a:pt x="690" y="19498"/>
                      </a:lnTo>
                      <a:lnTo>
                        <a:pt x="803" y="19988"/>
                      </a:lnTo>
                      <a:lnTo>
                        <a:pt x="929" y="20465"/>
                      </a:lnTo>
                      <a:lnTo>
                        <a:pt x="1054" y="20941"/>
                      </a:lnTo>
                      <a:lnTo>
                        <a:pt x="1192" y="21418"/>
                      </a:lnTo>
                      <a:lnTo>
                        <a:pt x="1330" y="21895"/>
                      </a:lnTo>
                      <a:lnTo>
                        <a:pt x="1481" y="22372"/>
                      </a:lnTo>
                      <a:lnTo>
                        <a:pt x="1631" y="22836"/>
                      </a:lnTo>
                      <a:lnTo>
                        <a:pt x="1794" y="23300"/>
                      </a:lnTo>
                      <a:lnTo>
                        <a:pt x="1970" y="23752"/>
                      </a:lnTo>
                      <a:lnTo>
                        <a:pt x="2146" y="24204"/>
                      </a:lnTo>
                      <a:lnTo>
                        <a:pt x="2334" y="24655"/>
                      </a:lnTo>
                      <a:lnTo>
                        <a:pt x="2522" y="25095"/>
                      </a:lnTo>
                      <a:lnTo>
                        <a:pt x="2710" y="25521"/>
                      </a:lnTo>
                      <a:lnTo>
                        <a:pt x="2911" y="25948"/>
                      </a:lnTo>
                      <a:lnTo>
                        <a:pt x="3112" y="26374"/>
                      </a:lnTo>
                      <a:lnTo>
                        <a:pt x="3325" y="26788"/>
                      </a:lnTo>
                      <a:lnTo>
                        <a:pt x="3551" y="27190"/>
                      </a:lnTo>
                      <a:lnTo>
                        <a:pt x="3764" y="27591"/>
                      </a:lnTo>
                      <a:lnTo>
                        <a:pt x="3990" y="27980"/>
                      </a:lnTo>
                      <a:lnTo>
                        <a:pt x="4228" y="28357"/>
                      </a:lnTo>
                      <a:lnTo>
                        <a:pt x="4467" y="28733"/>
                      </a:lnTo>
                      <a:lnTo>
                        <a:pt x="4705" y="29097"/>
                      </a:lnTo>
                      <a:lnTo>
                        <a:pt x="4944" y="29436"/>
                      </a:lnTo>
                      <a:lnTo>
                        <a:pt x="5195" y="29787"/>
                      </a:lnTo>
                      <a:lnTo>
                        <a:pt x="5446" y="30113"/>
                      </a:lnTo>
                      <a:lnTo>
                        <a:pt x="5709" y="30427"/>
                      </a:lnTo>
                      <a:lnTo>
                        <a:pt x="5960" y="30728"/>
                      </a:lnTo>
                      <a:lnTo>
                        <a:pt x="6223" y="31017"/>
                      </a:lnTo>
                      <a:lnTo>
                        <a:pt x="6487" y="31293"/>
                      </a:lnTo>
                      <a:lnTo>
                        <a:pt x="6738" y="31556"/>
                      </a:lnTo>
                      <a:lnTo>
                        <a:pt x="7001" y="31795"/>
                      </a:lnTo>
                      <a:lnTo>
                        <a:pt x="7265" y="32033"/>
                      </a:lnTo>
                      <a:lnTo>
                        <a:pt x="7528" y="32246"/>
                      </a:lnTo>
                      <a:lnTo>
                        <a:pt x="7792" y="32447"/>
                      </a:lnTo>
                      <a:lnTo>
                        <a:pt x="8055" y="32635"/>
                      </a:lnTo>
                      <a:lnTo>
                        <a:pt x="8319" y="32811"/>
                      </a:lnTo>
                      <a:lnTo>
                        <a:pt x="8582" y="32974"/>
                      </a:lnTo>
                      <a:lnTo>
                        <a:pt x="8846" y="33112"/>
                      </a:lnTo>
                      <a:lnTo>
                        <a:pt x="9109" y="33250"/>
                      </a:lnTo>
                      <a:lnTo>
                        <a:pt x="9373" y="33376"/>
                      </a:lnTo>
                      <a:lnTo>
                        <a:pt x="9636" y="33476"/>
                      </a:lnTo>
                      <a:lnTo>
                        <a:pt x="9912" y="33576"/>
                      </a:lnTo>
                      <a:lnTo>
                        <a:pt x="10176" y="33664"/>
                      </a:lnTo>
                      <a:lnTo>
                        <a:pt x="10452" y="33740"/>
                      </a:lnTo>
                      <a:lnTo>
                        <a:pt x="10715" y="33802"/>
                      </a:lnTo>
                      <a:lnTo>
                        <a:pt x="10991" y="33852"/>
                      </a:lnTo>
                      <a:lnTo>
                        <a:pt x="11255" y="33890"/>
                      </a:lnTo>
                      <a:lnTo>
                        <a:pt x="11531" y="33915"/>
                      </a:lnTo>
                      <a:lnTo>
                        <a:pt x="11807" y="33928"/>
                      </a:lnTo>
                      <a:lnTo>
                        <a:pt x="12346" y="33928"/>
                      </a:lnTo>
                      <a:lnTo>
                        <a:pt x="12623" y="33915"/>
                      </a:lnTo>
                      <a:lnTo>
                        <a:pt x="12899" y="33890"/>
                      </a:lnTo>
                      <a:lnTo>
                        <a:pt x="13175" y="33852"/>
                      </a:lnTo>
                      <a:lnTo>
                        <a:pt x="13451" y="33802"/>
                      </a:lnTo>
                      <a:lnTo>
                        <a:pt x="13727" y="33752"/>
                      </a:lnTo>
                      <a:lnTo>
                        <a:pt x="14003" y="33689"/>
                      </a:lnTo>
                      <a:lnTo>
                        <a:pt x="14291" y="33614"/>
                      </a:lnTo>
                      <a:lnTo>
                        <a:pt x="14567" y="33526"/>
                      </a:lnTo>
                      <a:lnTo>
                        <a:pt x="14856" y="33438"/>
                      </a:lnTo>
                      <a:lnTo>
                        <a:pt x="15132" y="33338"/>
                      </a:lnTo>
                      <a:lnTo>
                        <a:pt x="15421" y="33238"/>
                      </a:lnTo>
                      <a:lnTo>
                        <a:pt x="15985" y="32999"/>
                      </a:lnTo>
                      <a:lnTo>
                        <a:pt x="16550" y="32723"/>
                      </a:lnTo>
                      <a:lnTo>
                        <a:pt x="17127" y="32422"/>
                      </a:lnTo>
                      <a:lnTo>
                        <a:pt x="17717" y="32096"/>
                      </a:lnTo>
                      <a:lnTo>
                        <a:pt x="18294" y="31745"/>
                      </a:lnTo>
                      <a:lnTo>
                        <a:pt x="18884" y="31368"/>
                      </a:lnTo>
                      <a:lnTo>
                        <a:pt x="19473" y="30967"/>
                      </a:lnTo>
                      <a:lnTo>
                        <a:pt x="20063" y="30553"/>
                      </a:lnTo>
                      <a:lnTo>
                        <a:pt x="20665" y="30113"/>
                      </a:lnTo>
                      <a:lnTo>
                        <a:pt x="21267" y="29649"/>
                      </a:lnTo>
                      <a:lnTo>
                        <a:pt x="21882" y="29185"/>
                      </a:lnTo>
                      <a:lnTo>
                        <a:pt x="22497" y="28696"/>
                      </a:lnTo>
                      <a:lnTo>
                        <a:pt x="23727" y="27679"/>
                      </a:lnTo>
                      <a:lnTo>
                        <a:pt x="24040" y="27416"/>
                      </a:lnTo>
                      <a:lnTo>
                        <a:pt x="24341" y="27152"/>
                      </a:lnTo>
                      <a:lnTo>
                        <a:pt x="24630" y="26876"/>
                      </a:lnTo>
                      <a:lnTo>
                        <a:pt x="24906" y="26600"/>
                      </a:lnTo>
                      <a:lnTo>
                        <a:pt x="25182" y="26312"/>
                      </a:lnTo>
                      <a:lnTo>
                        <a:pt x="25446" y="26023"/>
                      </a:lnTo>
                      <a:lnTo>
                        <a:pt x="25709" y="25722"/>
                      </a:lnTo>
                      <a:lnTo>
                        <a:pt x="25960" y="25421"/>
                      </a:lnTo>
                      <a:lnTo>
                        <a:pt x="26198" y="25120"/>
                      </a:lnTo>
                      <a:lnTo>
                        <a:pt x="26424" y="24806"/>
                      </a:lnTo>
                      <a:lnTo>
                        <a:pt x="26650" y="24492"/>
                      </a:lnTo>
                      <a:lnTo>
                        <a:pt x="26863" y="24179"/>
                      </a:lnTo>
                      <a:lnTo>
                        <a:pt x="27064" y="23852"/>
                      </a:lnTo>
                      <a:lnTo>
                        <a:pt x="27265" y="23526"/>
                      </a:lnTo>
                      <a:lnTo>
                        <a:pt x="27453" y="23187"/>
                      </a:lnTo>
                      <a:lnTo>
                        <a:pt x="27629" y="22849"/>
                      </a:lnTo>
                      <a:lnTo>
                        <a:pt x="27804" y="22510"/>
                      </a:lnTo>
                      <a:lnTo>
                        <a:pt x="27968" y="22171"/>
                      </a:lnTo>
                      <a:lnTo>
                        <a:pt x="28118" y="21820"/>
                      </a:lnTo>
                      <a:lnTo>
                        <a:pt x="28269" y="21468"/>
                      </a:lnTo>
                      <a:lnTo>
                        <a:pt x="28407" y="21117"/>
                      </a:lnTo>
                      <a:lnTo>
                        <a:pt x="28532" y="20766"/>
                      </a:lnTo>
                      <a:lnTo>
                        <a:pt x="28645" y="20414"/>
                      </a:lnTo>
                      <a:lnTo>
                        <a:pt x="28758" y="20051"/>
                      </a:lnTo>
                      <a:lnTo>
                        <a:pt x="28858" y="19687"/>
                      </a:lnTo>
                      <a:lnTo>
                        <a:pt x="28959" y="19323"/>
                      </a:lnTo>
                      <a:lnTo>
                        <a:pt x="29034" y="18959"/>
                      </a:lnTo>
                      <a:lnTo>
                        <a:pt x="29109" y="18583"/>
                      </a:lnTo>
                      <a:lnTo>
                        <a:pt x="29185" y="18219"/>
                      </a:lnTo>
                      <a:lnTo>
                        <a:pt x="29235" y="17842"/>
                      </a:lnTo>
                      <a:lnTo>
                        <a:pt x="29285" y="17478"/>
                      </a:lnTo>
                      <a:lnTo>
                        <a:pt x="29323" y="17102"/>
                      </a:lnTo>
                      <a:lnTo>
                        <a:pt x="29360" y="16726"/>
                      </a:lnTo>
                      <a:lnTo>
                        <a:pt x="29373" y="16349"/>
                      </a:lnTo>
                      <a:lnTo>
                        <a:pt x="29385" y="15973"/>
                      </a:lnTo>
                      <a:lnTo>
                        <a:pt x="29398" y="15609"/>
                      </a:lnTo>
                      <a:lnTo>
                        <a:pt x="29385" y="15232"/>
                      </a:lnTo>
                      <a:lnTo>
                        <a:pt x="29373" y="14856"/>
                      </a:lnTo>
                      <a:lnTo>
                        <a:pt x="29348" y="14480"/>
                      </a:lnTo>
                      <a:lnTo>
                        <a:pt x="29323" y="14103"/>
                      </a:lnTo>
                      <a:lnTo>
                        <a:pt x="29272" y="13727"/>
                      </a:lnTo>
                      <a:lnTo>
                        <a:pt x="29222" y="13350"/>
                      </a:lnTo>
                      <a:lnTo>
                        <a:pt x="29172" y="12987"/>
                      </a:lnTo>
                      <a:lnTo>
                        <a:pt x="29097" y="12610"/>
                      </a:lnTo>
                      <a:lnTo>
                        <a:pt x="29022" y="12234"/>
                      </a:lnTo>
                      <a:lnTo>
                        <a:pt x="28934" y="11870"/>
                      </a:lnTo>
                      <a:lnTo>
                        <a:pt x="28833" y="11506"/>
                      </a:lnTo>
                      <a:lnTo>
                        <a:pt x="28733" y="11142"/>
                      </a:lnTo>
                      <a:lnTo>
                        <a:pt x="28620" y="10778"/>
                      </a:lnTo>
                      <a:lnTo>
                        <a:pt x="28495" y="10414"/>
                      </a:lnTo>
                      <a:lnTo>
                        <a:pt x="28369" y="10050"/>
                      </a:lnTo>
                      <a:lnTo>
                        <a:pt x="28219" y="9699"/>
                      </a:lnTo>
                      <a:lnTo>
                        <a:pt x="28068" y="9335"/>
                      </a:lnTo>
                      <a:lnTo>
                        <a:pt x="27917" y="8984"/>
                      </a:lnTo>
                      <a:lnTo>
                        <a:pt x="27742" y="8645"/>
                      </a:lnTo>
                      <a:lnTo>
                        <a:pt x="27566" y="8294"/>
                      </a:lnTo>
                      <a:lnTo>
                        <a:pt x="27378" y="7955"/>
                      </a:lnTo>
                      <a:lnTo>
                        <a:pt x="27177" y="7616"/>
                      </a:lnTo>
                      <a:lnTo>
                        <a:pt x="26976" y="7278"/>
                      </a:lnTo>
                      <a:lnTo>
                        <a:pt x="26751" y="6951"/>
                      </a:lnTo>
                      <a:lnTo>
                        <a:pt x="26537" y="6625"/>
                      </a:lnTo>
                      <a:lnTo>
                        <a:pt x="26299" y="6299"/>
                      </a:lnTo>
                      <a:lnTo>
                        <a:pt x="26048" y="5985"/>
                      </a:lnTo>
                      <a:lnTo>
                        <a:pt x="25797" y="5672"/>
                      </a:lnTo>
                      <a:lnTo>
                        <a:pt x="25533" y="5358"/>
                      </a:lnTo>
                      <a:lnTo>
                        <a:pt x="25270" y="5057"/>
                      </a:lnTo>
                      <a:lnTo>
                        <a:pt x="24994" y="4768"/>
                      </a:lnTo>
                      <a:lnTo>
                        <a:pt x="24718" y="4492"/>
                      </a:lnTo>
                      <a:lnTo>
                        <a:pt x="24429" y="4216"/>
                      </a:lnTo>
                      <a:lnTo>
                        <a:pt x="24141" y="3953"/>
                      </a:lnTo>
                      <a:lnTo>
                        <a:pt x="23852" y="3689"/>
                      </a:lnTo>
                      <a:lnTo>
                        <a:pt x="23551" y="3438"/>
                      </a:lnTo>
                      <a:lnTo>
                        <a:pt x="23237" y="3200"/>
                      </a:lnTo>
                      <a:lnTo>
                        <a:pt x="22924" y="2974"/>
                      </a:lnTo>
                      <a:lnTo>
                        <a:pt x="22610" y="2748"/>
                      </a:lnTo>
                      <a:lnTo>
                        <a:pt x="22296" y="2535"/>
                      </a:lnTo>
                      <a:lnTo>
                        <a:pt x="21970" y="2334"/>
                      </a:lnTo>
                      <a:lnTo>
                        <a:pt x="21644" y="2133"/>
                      </a:lnTo>
                      <a:lnTo>
                        <a:pt x="21305" y="1945"/>
                      </a:lnTo>
                      <a:lnTo>
                        <a:pt x="20966" y="1757"/>
                      </a:lnTo>
                      <a:lnTo>
                        <a:pt x="20628" y="1594"/>
                      </a:lnTo>
                      <a:lnTo>
                        <a:pt x="20289" y="1431"/>
                      </a:lnTo>
                      <a:lnTo>
                        <a:pt x="19937" y="1280"/>
                      </a:lnTo>
                      <a:lnTo>
                        <a:pt x="19599" y="1129"/>
                      </a:lnTo>
                      <a:lnTo>
                        <a:pt x="19235" y="991"/>
                      </a:lnTo>
                      <a:lnTo>
                        <a:pt x="18884" y="866"/>
                      </a:lnTo>
                      <a:lnTo>
                        <a:pt x="18532" y="753"/>
                      </a:lnTo>
                      <a:lnTo>
                        <a:pt x="18168" y="640"/>
                      </a:lnTo>
                      <a:lnTo>
                        <a:pt x="17804" y="540"/>
                      </a:lnTo>
                      <a:lnTo>
                        <a:pt x="17441" y="439"/>
                      </a:lnTo>
                      <a:lnTo>
                        <a:pt x="17077" y="364"/>
                      </a:lnTo>
                      <a:lnTo>
                        <a:pt x="16700" y="289"/>
                      </a:lnTo>
                      <a:lnTo>
                        <a:pt x="16336" y="214"/>
                      </a:lnTo>
                      <a:lnTo>
                        <a:pt x="15960" y="163"/>
                      </a:lnTo>
                      <a:lnTo>
                        <a:pt x="15596" y="113"/>
                      </a:lnTo>
                      <a:lnTo>
                        <a:pt x="15220" y="76"/>
                      </a:lnTo>
                      <a:lnTo>
                        <a:pt x="14843" y="38"/>
                      </a:lnTo>
                      <a:lnTo>
                        <a:pt x="14467" y="25"/>
                      </a:lnTo>
                      <a:lnTo>
                        <a:pt x="14103" y="13"/>
                      </a:lnTo>
                      <a:lnTo>
                        <a:pt x="13727" y="0"/>
                      </a:lnTo>
                      <a:close/>
                    </a:path>
                  </a:pathLst>
                </a:custGeom>
                <a:solidFill>
                  <a:srgbClr val="FFB3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040;p31"/>
                <p:cNvSpPr/>
                <p:nvPr/>
              </p:nvSpPr>
              <p:spPr>
                <a:xfrm>
                  <a:off x="3075350" y="1362025"/>
                  <a:ext cx="650275" cy="95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11" h="38157" extrusionOk="0">
                      <a:moveTo>
                        <a:pt x="18620" y="0"/>
                      </a:moveTo>
                      <a:lnTo>
                        <a:pt x="0" y="32008"/>
                      </a:lnTo>
                      <a:lnTo>
                        <a:pt x="14480" y="38156"/>
                      </a:lnTo>
                      <a:lnTo>
                        <a:pt x="26010" y="19210"/>
                      </a:lnTo>
                      <a:lnTo>
                        <a:pt x="186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041;p31"/>
                <p:cNvSpPr/>
                <p:nvPr/>
              </p:nvSpPr>
              <p:spPr>
                <a:xfrm>
                  <a:off x="4230000" y="1225575"/>
                  <a:ext cx="1081875" cy="158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5" h="63377" extrusionOk="0">
                      <a:moveTo>
                        <a:pt x="11882" y="0"/>
                      </a:moveTo>
                      <a:lnTo>
                        <a:pt x="10891" y="13"/>
                      </a:lnTo>
                      <a:lnTo>
                        <a:pt x="9975" y="38"/>
                      </a:lnTo>
                      <a:lnTo>
                        <a:pt x="9172" y="76"/>
                      </a:lnTo>
                      <a:lnTo>
                        <a:pt x="8494" y="113"/>
                      </a:lnTo>
                      <a:lnTo>
                        <a:pt x="7993" y="151"/>
                      </a:lnTo>
                      <a:lnTo>
                        <a:pt x="7553" y="189"/>
                      </a:lnTo>
                      <a:lnTo>
                        <a:pt x="6600" y="16337"/>
                      </a:lnTo>
                      <a:lnTo>
                        <a:pt x="24881" y="36048"/>
                      </a:lnTo>
                      <a:lnTo>
                        <a:pt x="0" y="55007"/>
                      </a:lnTo>
                      <a:lnTo>
                        <a:pt x="4944" y="63376"/>
                      </a:lnTo>
                      <a:lnTo>
                        <a:pt x="40502" y="45634"/>
                      </a:lnTo>
                      <a:lnTo>
                        <a:pt x="40728" y="45547"/>
                      </a:lnTo>
                      <a:lnTo>
                        <a:pt x="40954" y="45446"/>
                      </a:lnTo>
                      <a:lnTo>
                        <a:pt x="41167" y="45321"/>
                      </a:lnTo>
                      <a:lnTo>
                        <a:pt x="41380" y="45183"/>
                      </a:lnTo>
                      <a:lnTo>
                        <a:pt x="41569" y="45032"/>
                      </a:lnTo>
                      <a:lnTo>
                        <a:pt x="41757" y="44869"/>
                      </a:lnTo>
                      <a:lnTo>
                        <a:pt x="41932" y="44693"/>
                      </a:lnTo>
                      <a:lnTo>
                        <a:pt x="42096" y="44505"/>
                      </a:lnTo>
                      <a:lnTo>
                        <a:pt x="42246" y="44304"/>
                      </a:lnTo>
                      <a:lnTo>
                        <a:pt x="42384" y="44091"/>
                      </a:lnTo>
                      <a:lnTo>
                        <a:pt x="42522" y="43878"/>
                      </a:lnTo>
                      <a:lnTo>
                        <a:pt x="42635" y="43652"/>
                      </a:lnTo>
                      <a:lnTo>
                        <a:pt x="42748" y="43414"/>
                      </a:lnTo>
                      <a:lnTo>
                        <a:pt x="42848" y="43163"/>
                      </a:lnTo>
                      <a:lnTo>
                        <a:pt x="42936" y="42912"/>
                      </a:lnTo>
                      <a:lnTo>
                        <a:pt x="43024" y="42661"/>
                      </a:lnTo>
                      <a:lnTo>
                        <a:pt x="43087" y="42397"/>
                      </a:lnTo>
                      <a:lnTo>
                        <a:pt x="43150" y="42134"/>
                      </a:lnTo>
                      <a:lnTo>
                        <a:pt x="43200" y="41870"/>
                      </a:lnTo>
                      <a:lnTo>
                        <a:pt x="43225" y="41594"/>
                      </a:lnTo>
                      <a:lnTo>
                        <a:pt x="43250" y="41331"/>
                      </a:lnTo>
                      <a:lnTo>
                        <a:pt x="43275" y="41055"/>
                      </a:lnTo>
                      <a:lnTo>
                        <a:pt x="43275" y="40791"/>
                      </a:lnTo>
                      <a:lnTo>
                        <a:pt x="43262" y="40515"/>
                      </a:lnTo>
                      <a:lnTo>
                        <a:pt x="43250" y="40252"/>
                      </a:lnTo>
                      <a:lnTo>
                        <a:pt x="43212" y="39988"/>
                      </a:lnTo>
                      <a:lnTo>
                        <a:pt x="43175" y="39725"/>
                      </a:lnTo>
                      <a:lnTo>
                        <a:pt x="43112" y="39461"/>
                      </a:lnTo>
                      <a:lnTo>
                        <a:pt x="43049" y="39210"/>
                      </a:lnTo>
                      <a:lnTo>
                        <a:pt x="42974" y="38972"/>
                      </a:lnTo>
                      <a:lnTo>
                        <a:pt x="42886" y="38721"/>
                      </a:lnTo>
                      <a:lnTo>
                        <a:pt x="42786" y="38495"/>
                      </a:lnTo>
                      <a:lnTo>
                        <a:pt x="42735" y="38257"/>
                      </a:lnTo>
                      <a:lnTo>
                        <a:pt x="42572" y="37567"/>
                      </a:lnTo>
                      <a:lnTo>
                        <a:pt x="42447" y="37052"/>
                      </a:lnTo>
                      <a:lnTo>
                        <a:pt x="42284" y="36450"/>
                      </a:lnTo>
                      <a:lnTo>
                        <a:pt x="42083" y="35747"/>
                      </a:lnTo>
                      <a:lnTo>
                        <a:pt x="41845" y="34969"/>
                      </a:lnTo>
                      <a:lnTo>
                        <a:pt x="41581" y="34091"/>
                      </a:lnTo>
                      <a:lnTo>
                        <a:pt x="41267" y="33137"/>
                      </a:lnTo>
                      <a:lnTo>
                        <a:pt x="40904" y="32109"/>
                      </a:lnTo>
                      <a:lnTo>
                        <a:pt x="40502" y="31004"/>
                      </a:lnTo>
                      <a:lnTo>
                        <a:pt x="40063" y="29850"/>
                      </a:lnTo>
                      <a:lnTo>
                        <a:pt x="39561" y="28620"/>
                      </a:lnTo>
                      <a:lnTo>
                        <a:pt x="39022" y="27341"/>
                      </a:lnTo>
                      <a:lnTo>
                        <a:pt x="38419" y="26011"/>
                      </a:lnTo>
                      <a:lnTo>
                        <a:pt x="38106" y="25321"/>
                      </a:lnTo>
                      <a:lnTo>
                        <a:pt x="37767" y="24631"/>
                      </a:lnTo>
                      <a:lnTo>
                        <a:pt x="37428" y="23915"/>
                      </a:lnTo>
                      <a:lnTo>
                        <a:pt x="37064" y="23200"/>
                      </a:lnTo>
                      <a:lnTo>
                        <a:pt x="36688" y="22485"/>
                      </a:lnTo>
                      <a:lnTo>
                        <a:pt x="36311" y="21745"/>
                      </a:lnTo>
                      <a:lnTo>
                        <a:pt x="35897" y="21004"/>
                      </a:lnTo>
                      <a:lnTo>
                        <a:pt x="35483" y="20252"/>
                      </a:lnTo>
                      <a:lnTo>
                        <a:pt x="35057" y="19499"/>
                      </a:lnTo>
                      <a:lnTo>
                        <a:pt x="34605" y="18733"/>
                      </a:lnTo>
                      <a:lnTo>
                        <a:pt x="34141" y="17968"/>
                      </a:lnTo>
                      <a:lnTo>
                        <a:pt x="33664" y="17203"/>
                      </a:lnTo>
                      <a:lnTo>
                        <a:pt x="33162" y="16425"/>
                      </a:lnTo>
                      <a:lnTo>
                        <a:pt x="32648" y="15647"/>
                      </a:lnTo>
                      <a:lnTo>
                        <a:pt x="32121" y="14856"/>
                      </a:lnTo>
                      <a:lnTo>
                        <a:pt x="31569" y="14066"/>
                      </a:lnTo>
                      <a:lnTo>
                        <a:pt x="31016" y="13275"/>
                      </a:lnTo>
                      <a:lnTo>
                        <a:pt x="30427" y="12497"/>
                      </a:lnTo>
                      <a:lnTo>
                        <a:pt x="29837" y="11694"/>
                      </a:lnTo>
                      <a:lnTo>
                        <a:pt x="29222" y="10904"/>
                      </a:lnTo>
                      <a:lnTo>
                        <a:pt x="28582" y="10113"/>
                      </a:lnTo>
                      <a:lnTo>
                        <a:pt x="27930" y="9323"/>
                      </a:lnTo>
                      <a:lnTo>
                        <a:pt x="27265" y="8545"/>
                      </a:lnTo>
                      <a:lnTo>
                        <a:pt x="26575" y="7755"/>
                      </a:lnTo>
                      <a:lnTo>
                        <a:pt x="25872" y="6964"/>
                      </a:lnTo>
                      <a:lnTo>
                        <a:pt x="25144" y="6186"/>
                      </a:lnTo>
                      <a:lnTo>
                        <a:pt x="24404" y="5408"/>
                      </a:lnTo>
                      <a:lnTo>
                        <a:pt x="23639" y="4643"/>
                      </a:lnTo>
                      <a:lnTo>
                        <a:pt x="22848" y="3878"/>
                      </a:lnTo>
                      <a:lnTo>
                        <a:pt x="22045" y="3112"/>
                      </a:lnTo>
                      <a:lnTo>
                        <a:pt x="21217" y="2359"/>
                      </a:lnTo>
                      <a:lnTo>
                        <a:pt x="20377" y="1619"/>
                      </a:lnTo>
                      <a:lnTo>
                        <a:pt x="20239" y="1506"/>
                      </a:lnTo>
                      <a:lnTo>
                        <a:pt x="20101" y="1406"/>
                      </a:lnTo>
                      <a:lnTo>
                        <a:pt x="19950" y="1305"/>
                      </a:lnTo>
                      <a:lnTo>
                        <a:pt x="19787" y="1205"/>
                      </a:lnTo>
                      <a:lnTo>
                        <a:pt x="19611" y="1117"/>
                      </a:lnTo>
                      <a:lnTo>
                        <a:pt x="19423" y="1029"/>
                      </a:lnTo>
                      <a:lnTo>
                        <a:pt x="19034" y="866"/>
                      </a:lnTo>
                      <a:lnTo>
                        <a:pt x="18620" y="728"/>
                      </a:lnTo>
                      <a:lnTo>
                        <a:pt x="18181" y="603"/>
                      </a:lnTo>
                      <a:lnTo>
                        <a:pt x="17704" y="490"/>
                      </a:lnTo>
                      <a:lnTo>
                        <a:pt x="17215" y="389"/>
                      </a:lnTo>
                      <a:lnTo>
                        <a:pt x="16713" y="302"/>
                      </a:lnTo>
                      <a:lnTo>
                        <a:pt x="16186" y="226"/>
                      </a:lnTo>
                      <a:lnTo>
                        <a:pt x="15659" y="164"/>
                      </a:lnTo>
                      <a:lnTo>
                        <a:pt x="15119" y="113"/>
                      </a:lnTo>
                      <a:lnTo>
                        <a:pt x="14567" y="76"/>
                      </a:lnTo>
                      <a:lnTo>
                        <a:pt x="14028" y="51"/>
                      </a:lnTo>
                      <a:lnTo>
                        <a:pt x="13476" y="26"/>
                      </a:lnTo>
                      <a:lnTo>
                        <a:pt x="12936" y="13"/>
                      </a:lnTo>
                      <a:lnTo>
                        <a:pt x="1188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1042;p31"/>
                <p:cNvSpPr/>
                <p:nvPr/>
              </p:nvSpPr>
              <p:spPr>
                <a:xfrm>
                  <a:off x="2853575" y="2803700"/>
                  <a:ext cx="1530450" cy="12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18" h="5195" extrusionOk="0">
                      <a:moveTo>
                        <a:pt x="0" y="0"/>
                      </a:moveTo>
                      <a:lnTo>
                        <a:pt x="0" y="5195"/>
                      </a:lnTo>
                      <a:lnTo>
                        <a:pt x="61218" y="5195"/>
                      </a:lnTo>
                      <a:lnTo>
                        <a:pt x="61218" y="0"/>
                      </a:lnTo>
                      <a:close/>
                    </a:path>
                  </a:pathLst>
                </a:custGeom>
                <a:solidFill>
                  <a:srgbClr val="0305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1043;p31"/>
                <p:cNvSpPr/>
                <p:nvPr/>
              </p:nvSpPr>
              <p:spPr>
                <a:xfrm>
                  <a:off x="3951125" y="2636175"/>
                  <a:ext cx="418800" cy="17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2" h="6852" extrusionOk="0">
                      <a:moveTo>
                        <a:pt x="1" y="1"/>
                      </a:moveTo>
                      <a:lnTo>
                        <a:pt x="1142" y="6852"/>
                      </a:lnTo>
                      <a:lnTo>
                        <a:pt x="16751" y="6852"/>
                      </a:lnTo>
                      <a:lnTo>
                        <a:pt x="16237" y="3778"/>
                      </a:lnTo>
                      <a:lnTo>
                        <a:pt x="16199" y="3577"/>
                      </a:lnTo>
                      <a:lnTo>
                        <a:pt x="16149" y="3376"/>
                      </a:lnTo>
                      <a:lnTo>
                        <a:pt x="16099" y="3175"/>
                      </a:lnTo>
                      <a:lnTo>
                        <a:pt x="16036" y="2987"/>
                      </a:lnTo>
                      <a:lnTo>
                        <a:pt x="15961" y="2799"/>
                      </a:lnTo>
                      <a:lnTo>
                        <a:pt x="15885" y="2623"/>
                      </a:lnTo>
                      <a:lnTo>
                        <a:pt x="15797" y="2435"/>
                      </a:lnTo>
                      <a:lnTo>
                        <a:pt x="15697" y="2272"/>
                      </a:lnTo>
                      <a:lnTo>
                        <a:pt x="15597" y="2096"/>
                      </a:lnTo>
                      <a:lnTo>
                        <a:pt x="15484" y="1933"/>
                      </a:lnTo>
                      <a:lnTo>
                        <a:pt x="15371" y="1783"/>
                      </a:lnTo>
                      <a:lnTo>
                        <a:pt x="15258" y="1620"/>
                      </a:lnTo>
                      <a:lnTo>
                        <a:pt x="15120" y="1482"/>
                      </a:lnTo>
                      <a:lnTo>
                        <a:pt x="14994" y="1331"/>
                      </a:lnTo>
                      <a:lnTo>
                        <a:pt x="14844" y="1206"/>
                      </a:lnTo>
                      <a:lnTo>
                        <a:pt x="14706" y="1067"/>
                      </a:lnTo>
                      <a:lnTo>
                        <a:pt x="14555" y="955"/>
                      </a:lnTo>
                      <a:lnTo>
                        <a:pt x="14392" y="829"/>
                      </a:lnTo>
                      <a:lnTo>
                        <a:pt x="14229" y="729"/>
                      </a:lnTo>
                      <a:lnTo>
                        <a:pt x="14066" y="616"/>
                      </a:lnTo>
                      <a:lnTo>
                        <a:pt x="13903" y="528"/>
                      </a:lnTo>
                      <a:lnTo>
                        <a:pt x="13727" y="440"/>
                      </a:lnTo>
                      <a:lnTo>
                        <a:pt x="13539" y="352"/>
                      </a:lnTo>
                      <a:lnTo>
                        <a:pt x="13363" y="290"/>
                      </a:lnTo>
                      <a:lnTo>
                        <a:pt x="13175" y="214"/>
                      </a:lnTo>
                      <a:lnTo>
                        <a:pt x="12987" y="164"/>
                      </a:lnTo>
                      <a:lnTo>
                        <a:pt x="12786" y="114"/>
                      </a:lnTo>
                      <a:lnTo>
                        <a:pt x="12598" y="76"/>
                      </a:lnTo>
                      <a:lnTo>
                        <a:pt x="12397" y="39"/>
                      </a:lnTo>
                      <a:lnTo>
                        <a:pt x="12196" y="26"/>
                      </a:lnTo>
                      <a:lnTo>
                        <a:pt x="11996" y="1"/>
                      </a:lnTo>
                      <a:close/>
                    </a:path>
                  </a:pathLst>
                </a:custGeom>
                <a:solidFill>
                  <a:srgbClr val="FFB3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1044;p31"/>
                <p:cNvSpPr/>
                <p:nvPr/>
              </p:nvSpPr>
              <p:spPr>
                <a:xfrm>
                  <a:off x="2686075" y="2048350"/>
                  <a:ext cx="1397450" cy="7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98" h="30441" extrusionOk="0">
                      <a:moveTo>
                        <a:pt x="0" y="1"/>
                      </a:moveTo>
                      <a:lnTo>
                        <a:pt x="6738" y="30440"/>
                      </a:lnTo>
                      <a:lnTo>
                        <a:pt x="55898" y="30440"/>
                      </a:lnTo>
                      <a:lnTo>
                        <a:pt x="49160" y="1"/>
                      </a:lnTo>
                      <a:close/>
                    </a:path>
                  </a:pathLst>
                </a:custGeom>
                <a:solidFill>
                  <a:srgbClr val="0305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1045;p31"/>
                <p:cNvSpPr/>
                <p:nvPr/>
              </p:nvSpPr>
              <p:spPr>
                <a:xfrm>
                  <a:off x="3279850" y="2368300"/>
                  <a:ext cx="161900" cy="16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6" h="6476" extrusionOk="0">
                      <a:moveTo>
                        <a:pt x="3075" y="1"/>
                      </a:moveTo>
                      <a:lnTo>
                        <a:pt x="2899" y="13"/>
                      </a:lnTo>
                      <a:lnTo>
                        <a:pt x="2749" y="38"/>
                      </a:lnTo>
                      <a:lnTo>
                        <a:pt x="2586" y="63"/>
                      </a:lnTo>
                      <a:lnTo>
                        <a:pt x="2423" y="101"/>
                      </a:lnTo>
                      <a:lnTo>
                        <a:pt x="2272" y="151"/>
                      </a:lnTo>
                      <a:lnTo>
                        <a:pt x="2121" y="201"/>
                      </a:lnTo>
                      <a:lnTo>
                        <a:pt x="1971" y="252"/>
                      </a:lnTo>
                      <a:lnTo>
                        <a:pt x="1833" y="314"/>
                      </a:lnTo>
                      <a:lnTo>
                        <a:pt x="1695" y="390"/>
                      </a:lnTo>
                      <a:lnTo>
                        <a:pt x="1557" y="465"/>
                      </a:lnTo>
                      <a:lnTo>
                        <a:pt x="1431" y="553"/>
                      </a:lnTo>
                      <a:lnTo>
                        <a:pt x="1180" y="741"/>
                      </a:lnTo>
                      <a:lnTo>
                        <a:pt x="942" y="954"/>
                      </a:lnTo>
                      <a:lnTo>
                        <a:pt x="741" y="1180"/>
                      </a:lnTo>
                      <a:lnTo>
                        <a:pt x="553" y="1431"/>
                      </a:lnTo>
                      <a:lnTo>
                        <a:pt x="465" y="1557"/>
                      </a:lnTo>
                      <a:lnTo>
                        <a:pt x="390" y="1695"/>
                      </a:lnTo>
                      <a:lnTo>
                        <a:pt x="315" y="1833"/>
                      </a:lnTo>
                      <a:lnTo>
                        <a:pt x="252" y="1983"/>
                      </a:lnTo>
                      <a:lnTo>
                        <a:pt x="202" y="2121"/>
                      </a:lnTo>
                      <a:lnTo>
                        <a:pt x="139" y="2272"/>
                      </a:lnTo>
                      <a:lnTo>
                        <a:pt x="101" y="2435"/>
                      </a:lnTo>
                      <a:lnTo>
                        <a:pt x="64" y="2585"/>
                      </a:lnTo>
                      <a:lnTo>
                        <a:pt x="39" y="2749"/>
                      </a:lnTo>
                      <a:lnTo>
                        <a:pt x="13" y="2912"/>
                      </a:lnTo>
                      <a:lnTo>
                        <a:pt x="1" y="3075"/>
                      </a:lnTo>
                      <a:lnTo>
                        <a:pt x="1" y="3238"/>
                      </a:lnTo>
                      <a:lnTo>
                        <a:pt x="1" y="3401"/>
                      </a:lnTo>
                      <a:lnTo>
                        <a:pt x="13" y="3564"/>
                      </a:lnTo>
                      <a:lnTo>
                        <a:pt x="39" y="3727"/>
                      </a:lnTo>
                      <a:lnTo>
                        <a:pt x="64" y="3890"/>
                      </a:lnTo>
                      <a:lnTo>
                        <a:pt x="101" y="4041"/>
                      </a:lnTo>
                      <a:lnTo>
                        <a:pt x="139" y="4204"/>
                      </a:lnTo>
                      <a:lnTo>
                        <a:pt x="202" y="4355"/>
                      </a:lnTo>
                      <a:lnTo>
                        <a:pt x="252" y="4493"/>
                      </a:lnTo>
                      <a:lnTo>
                        <a:pt x="315" y="4643"/>
                      </a:lnTo>
                      <a:lnTo>
                        <a:pt x="390" y="4781"/>
                      </a:lnTo>
                      <a:lnTo>
                        <a:pt x="465" y="4919"/>
                      </a:lnTo>
                      <a:lnTo>
                        <a:pt x="553" y="5045"/>
                      </a:lnTo>
                      <a:lnTo>
                        <a:pt x="741" y="5296"/>
                      </a:lnTo>
                      <a:lnTo>
                        <a:pt x="942" y="5521"/>
                      </a:lnTo>
                      <a:lnTo>
                        <a:pt x="1180" y="5735"/>
                      </a:lnTo>
                      <a:lnTo>
                        <a:pt x="1431" y="5923"/>
                      </a:lnTo>
                      <a:lnTo>
                        <a:pt x="1557" y="6011"/>
                      </a:lnTo>
                      <a:lnTo>
                        <a:pt x="1695" y="6086"/>
                      </a:lnTo>
                      <a:lnTo>
                        <a:pt x="1833" y="6161"/>
                      </a:lnTo>
                      <a:lnTo>
                        <a:pt x="1971" y="6224"/>
                      </a:lnTo>
                      <a:lnTo>
                        <a:pt x="2121" y="6274"/>
                      </a:lnTo>
                      <a:lnTo>
                        <a:pt x="2272" y="6324"/>
                      </a:lnTo>
                      <a:lnTo>
                        <a:pt x="2423" y="6375"/>
                      </a:lnTo>
                      <a:lnTo>
                        <a:pt x="2586" y="6412"/>
                      </a:lnTo>
                      <a:lnTo>
                        <a:pt x="2749" y="6437"/>
                      </a:lnTo>
                      <a:lnTo>
                        <a:pt x="2899" y="6463"/>
                      </a:lnTo>
                      <a:lnTo>
                        <a:pt x="3075" y="6475"/>
                      </a:lnTo>
                      <a:lnTo>
                        <a:pt x="3401" y="6475"/>
                      </a:lnTo>
                      <a:lnTo>
                        <a:pt x="3564" y="6463"/>
                      </a:lnTo>
                      <a:lnTo>
                        <a:pt x="3727" y="6437"/>
                      </a:lnTo>
                      <a:lnTo>
                        <a:pt x="3891" y="6412"/>
                      </a:lnTo>
                      <a:lnTo>
                        <a:pt x="4041" y="6375"/>
                      </a:lnTo>
                      <a:lnTo>
                        <a:pt x="4204" y="6324"/>
                      </a:lnTo>
                      <a:lnTo>
                        <a:pt x="4355" y="6274"/>
                      </a:lnTo>
                      <a:lnTo>
                        <a:pt x="4493" y="6224"/>
                      </a:lnTo>
                      <a:lnTo>
                        <a:pt x="4643" y="6161"/>
                      </a:lnTo>
                      <a:lnTo>
                        <a:pt x="4781" y="6086"/>
                      </a:lnTo>
                      <a:lnTo>
                        <a:pt x="4919" y="6011"/>
                      </a:lnTo>
                      <a:lnTo>
                        <a:pt x="5045" y="5923"/>
                      </a:lnTo>
                      <a:lnTo>
                        <a:pt x="5296" y="5735"/>
                      </a:lnTo>
                      <a:lnTo>
                        <a:pt x="5522" y="5521"/>
                      </a:lnTo>
                      <a:lnTo>
                        <a:pt x="5735" y="5296"/>
                      </a:lnTo>
                      <a:lnTo>
                        <a:pt x="5923" y="5045"/>
                      </a:lnTo>
                      <a:lnTo>
                        <a:pt x="5998" y="4919"/>
                      </a:lnTo>
                      <a:lnTo>
                        <a:pt x="6086" y="4781"/>
                      </a:lnTo>
                      <a:lnTo>
                        <a:pt x="6149" y="4643"/>
                      </a:lnTo>
                      <a:lnTo>
                        <a:pt x="6224" y="4493"/>
                      </a:lnTo>
                      <a:lnTo>
                        <a:pt x="6274" y="4355"/>
                      </a:lnTo>
                      <a:lnTo>
                        <a:pt x="6325" y="4204"/>
                      </a:lnTo>
                      <a:lnTo>
                        <a:pt x="6375" y="4041"/>
                      </a:lnTo>
                      <a:lnTo>
                        <a:pt x="6412" y="3890"/>
                      </a:lnTo>
                      <a:lnTo>
                        <a:pt x="6438" y="3727"/>
                      </a:lnTo>
                      <a:lnTo>
                        <a:pt x="6450" y="3564"/>
                      </a:lnTo>
                      <a:lnTo>
                        <a:pt x="6463" y="3401"/>
                      </a:lnTo>
                      <a:lnTo>
                        <a:pt x="6475" y="3238"/>
                      </a:lnTo>
                      <a:lnTo>
                        <a:pt x="6463" y="3075"/>
                      </a:lnTo>
                      <a:lnTo>
                        <a:pt x="6450" y="2912"/>
                      </a:lnTo>
                      <a:lnTo>
                        <a:pt x="6438" y="2749"/>
                      </a:lnTo>
                      <a:lnTo>
                        <a:pt x="6412" y="2585"/>
                      </a:lnTo>
                      <a:lnTo>
                        <a:pt x="6375" y="2435"/>
                      </a:lnTo>
                      <a:lnTo>
                        <a:pt x="6325" y="2272"/>
                      </a:lnTo>
                      <a:lnTo>
                        <a:pt x="6274" y="2121"/>
                      </a:lnTo>
                      <a:lnTo>
                        <a:pt x="6224" y="1983"/>
                      </a:lnTo>
                      <a:lnTo>
                        <a:pt x="6149" y="1833"/>
                      </a:lnTo>
                      <a:lnTo>
                        <a:pt x="6086" y="1695"/>
                      </a:lnTo>
                      <a:lnTo>
                        <a:pt x="5998" y="1557"/>
                      </a:lnTo>
                      <a:lnTo>
                        <a:pt x="5923" y="1431"/>
                      </a:lnTo>
                      <a:lnTo>
                        <a:pt x="5735" y="1180"/>
                      </a:lnTo>
                      <a:lnTo>
                        <a:pt x="5522" y="954"/>
                      </a:lnTo>
                      <a:lnTo>
                        <a:pt x="5296" y="741"/>
                      </a:lnTo>
                      <a:lnTo>
                        <a:pt x="5045" y="553"/>
                      </a:lnTo>
                      <a:lnTo>
                        <a:pt x="4919" y="465"/>
                      </a:lnTo>
                      <a:lnTo>
                        <a:pt x="4781" y="390"/>
                      </a:lnTo>
                      <a:lnTo>
                        <a:pt x="4643" y="314"/>
                      </a:lnTo>
                      <a:lnTo>
                        <a:pt x="4493" y="252"/>
                      </a:lnTo>
                      <a:lnTo>
                        <a:pt x="4355" y="201"/>
                      </a:lnTo>
                      <a:lnTo>
                        <a:pt x="4204" y="151"/>
                      </a:lnTo>
                      <a:lnTo>
                        <a:pt x="4041" y="101"/>
                      </a:lnTo>
                      <a:lnTo>
                        <a:pt x="3891" y="63"/>
                      </a:lnTo>
                      <a:lnTo>
                        <a:pt x="3727" y="38"/>
                      </a:lnTo>
                      <a:lnTo>
                        <a:pt x="3564" y="13"/>
                      </a:lnTo>
                      <a:lnTo>
                        <a:pt x="3401" y="1"/>
                      </a:lnTo>
                      <a:close/>
                    </a:path>
                  </a:pathLst>
                </a:custGeom>
                <a:solidFill>
                  <a:srgbClr val="425A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1046;p31"/>
                <p:cNvSpPr/>
                <p:nvPr/>
              </p:nvSpPr>
              <p:spPr>
                <a:xfrm>
                  <a:off x="3527350" y="238125"/>
                  <a:ext cx="904050" cy="64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62" h="25697" extrusionOk="0">
                      <a:moveTo>
                        <a:pt x="16651" y="0"/>
                      </a:moveTo>
                      <a:lnTo>
                        <a:pt x="15973" y="13"/>
                      </a:lnTo>
                      <a:lnTo>
                        <a:pt x="15283" y="38"/>
                      </a:lnTo>
                      <a:lnTo>
                        <a:pt x="14605" y="88"/>
                      </a:lnTo>
                      <a:lnTo>
                        <a:pt x="13915" y="163"/>
                      </a:lnTo>
                      <a:lnTo>
                        <a:pt x="13225" y="251"/>
                      </a:lnTo>
                      <a:lnTo>
                        <a:pt x="12523" y="351"/>
                      </a:lnTo>
                      <a:lnTo>
                        <a:pt x="11820" y="477"/>
                      </a:lnTo>
                      <a:lnTo>
                        <a:pt x="11117" y="615"/>
                      </a:lnTo>
                      <a:lnTo>
                        <a:pt x="10402" y="765"/>
                      </a:lnTo>
                      <a:lnTo>
                        <a:pt x="9687" y="941"/>
                      </a:lnTo>
                      <a:lnTo>
                        <a:pt x="8959" y="1129"/>
                      </a:lnTo>
                      <a:lnTo>
                        <a:pt x="8231" y="1330"/>
                      </a:lnTo>
                      <a:lnTo>
                        <a:pt x="7491" y="1543"/>
                      </a:lnTo>
                      <a:lnTo>
                        <a:pt x="6939" y="1706"/>
                      </a:lnTo>
                      <a:lnTo>
                        <a:pt x="6425" y="1882"/>
                      </a:lnTo>
                      <a:lnTo>
                        <a:pt x="5935" y="2070"/>
                      </a:lnTo>
                      <a:lnTo>
                        <a:pt x="5459" y="2258"/>
                      </a:lnTo>
                      <a:lnTo>
                        <a:pt x="5007" y="2459"/>
                      </a:lnTo>
                      <a:lnTo>
                        <a:pt x="4580" y="2660"/>
                      </a:lnTo>
                      <a:lnTo>
                        <a:pt x="4179" y="2873"/>
                      </a:lnTo>
                      <a:lnTo>
                        <a:pt x="3790" y="3087"/>
                      </a:lnTo>
                      <a:lnTo>
                        <a:pt x="3426" y="3312"/>
                      </a:lnTo>
                      <a:lnTo>
                        <a:pt x="3087" y="3538"/>
                      </a:lnTo>
                      <a:lnTo>
                        <a:pt x="2761" y="3764"/>
                      </a:lnTo>
                      <a:lnTo>
                        <a:pt x="2460" y="4003"/>
                      </a:lnTo>
                      <a:lnTo>
                        <a:pt x="2184" y="4241"/>
                      </a:lnTo>
                      <a:lnTo>
                        <a:pt x="1920" y="4479"/>
                      </a:lnTo>
                      <a:lnTo>
                        <a:pt x="1669" y="4730"/>
                      </a:lnTo>
                      <a:lnTo>
                        <a:pt x="1443" y="4981"/>
                      </a:lnTo>
                      <a:lnTo>
                        <a:pt x="1243" y="5232"/>
                      </a:lnTo>
                      <a:lnTo>
                        <a:pt x="1042" y="5483"/>
                      </a:lnTo>
                      <a:lnTo>
                        <a:pt x="879" y="5734"/>
                      </a:lnTo>
                      <a:lnTo>
                        <a:pt x="716" y="5998"/>
                      </a:lnTo>
                      <a:lnTo>
                        <a:pt x="578" y="6248"/>
                      </a:lnTo>
                      <a:lnTo>
                        <a:pt x="452" y="6512"/>
                      </a:lnTo>
                      <a:lnTo>
                        <a:pt x="339" y="6763"/>
                      </a:lnTo>
                      <a:lnTo>
                        <a:pt x="252" y="7026"/>
                      </a:lnTo>
                      <a:lnTo>
                        <a:pt x="176" y="7277"/>
                      </a:lnTo>
                      <a:lnTo>
                        <a:pt x="113" y="7541"/>
                      </a:lnTo>
                      <a:lnTo>
                        <a:pt x="63" y="7792"/>
                      </a:lnTo>
                      <a:lnTo>
                        <a:pt x="26" y="8043"/>
                      </a:lnTo>
                      <a:lnTo>
                        <a:pt x="1" y="8294"/>
                      </a:lnTo>
                      <a:lnTo>
                        <a:pt x="1" y="8545"/>
                      </a:lnTo>
                      <a:lnTo>
                        <a:pt x="1" y="8796"/>
                      </a:lnTo>
                      <a:lnTo>
                        <a:pt x="13" y="9034"/>
                      </a:lnTo>
                      <a:lnTo>
                        <a:pt x="51" y="9272"/>
                      </a:lnTo>
                      <a:lnTo>
                        <a:pt x="88" y="9511"/>
                      </a:lnTo>
                      <a:lnTo>
                        <a:pt x="139" y="9737"/>
                      </a:lnTo>
                      <a:lnTo>
                        <a:pt x="201" y="9962"/>
                      </a:lnTo>
                      <a:lnTo>
                        <a:pt x="277" y="10188"/>
                      </a:lnTo>
                      <a:lnTo>
                        <a:pt x="364" y="10402"/>
                      </a:lnTo>
                      <a:lnTo>
                        <a:pt x="452" y="10615"/>
                      </a:lnTo>
                      <a:lnTo>
                        <a:pt x="553" y="10828"/>
                      </a:lnTo>
                      <a:lnTo>
                        <a:pt x="666" y="11016"/>
                      </a:lnTo>
                      <a:lnTo>
                        <a:pt x="791" y="11217"/>
                      </a:lnTo>
                      <a:lnTo>
                        <a:pt x="917" y="11393"/>
                      </a:lnTo>
                      <a:lnTo>
                        <a:pt x="1055" y="11581"/>
                      </a:lnTo>
                      <a:lnTo>
                        <a:pt x="1205" y="11744"/>
                      </a:lnTo>
                      <a:lnTo>
                        <a:pt x="1356" y="11907"/>
                      </a:lnTo>
                      <a:lnTo>
                        <a:pt x="1506" y="12058"/>
                      </a:lnTo>
                      <a:lnTo>
                        <a:pt x="1669" y="12208"/>
                      </a:lnTo>
                      <a:lnTo>
                        <a:pt x="1845" y="12334"/>
                      </a:lnTo>
                      <a:lnTo>
                        <a:pt x="2021" y="12459"/>
                      </a:lnTo>
                      <a:lnTo>
                        <a:pt x="2209" y="12572"/>
                      </a:lnTo>
                      <a:lnTo>
                        <a:pt x="2397" y="12685"/>
                      </a:lnTo>
                      <a:lnTo>
                        <a:pt x="2585" y="12773"/>
                      </a:lnTo>
                      <a:lnTo>
                        <a:pt x="2786" y="12861"/>
                      </a:lnTo>
                      <a:lnTo>
                        <a:pt x="2974" y="12924"/>
                      </a:lnTo>
                      <a:lnTo>
                        <a:pt x="3188" y="12986"/>
                      </a:lnTo>
                      <a:lnTo>
                        <a:pt x="3388" y="13036"/>
                      </a:lnTo>
                      <a:lnTo>
                        <a:pt x="3602" y="13074"/>
                      </a:lnTo>
                      <a:lnTo>
                        <a:pt x="3815" y="13087"/>
                      </a:lnTo>
                      <a:lnTo>
                        <a:pt x="4028" y="13099"/>
                      </a:lnTo>
                      <a:lnTo>
                        <a:pt x="4241" y="13087"/>
                      </a:lnTo>
                      <a:lnTo>
                        <a:pt x="4455" y="13074"/>
                      </a:lnTo>
                      <a:lnTo>
                        <a:pt x="4668" y="13036"/>
                      </a:lnTo>
                      <a:lnTo>
                        <a:pt x="4894" y="12986"/>
                      </a:lnTo>
                      <a:lnTo>
                        <a:pt x="5333" y="12861"/>
                      </a:lnTo>
                      <a:lnTo>
                        <a:pt x="5810" y="12723"/>
                      </a:lnTo>
                      <a:lnTo>
                        <a:pt x="6801" y="12409"/>
                      </a:lnTo>
                      <a:lnTo>
                        <a:pt x="7868" y="12058"/>
                      </a:lnTo>
                      <a:lnTo>
                        <a:pt x="8984" y="11669"/>
                      </a:lnTo>
                      <a:lnTo>
                        <a:pt x="10126" y="11280"/>
                      </a:lnTo>
                      <a:lnTo>
                        <a:pt x="11293" y="10891"/>
                      </a:lnTo>
                      <a:lnTo>
                        <a:pt x="12460" y="10527"/>
                      </a:lnTo>
                      <a:lnTo>
                        <a:pt x="13037" y="10351"/>
                      </a:lnTo>
                      <a:lnTo>
                        <a:pt x="13614" y="10188"/>
                      </a:lnTo>
                      <a:lnTo>
                        <a:pt x="14179" y="10050"/>
                      </a:lnTo>
                      <a:lnTo>
                        <a:pt x="14731" y="9912"/>
                      </a:lnTo>
                      <a:lnTo>
                        <a:pt x="15283" y="9799"/>
                      </a:lnTo>
                      <a:lnTo>
                        <a:pt x="15810" y="9699"/>
                      </a:lnTo>
                      <a:lnTo>
                        <a:pt x="16324" y="9624"/>
                      </a:lnTo>
                      <a:lnTo>
                        <a:pt x="16826" y="9573"/>
                      </a:lnTo>
                      <a:lnTo>
                        <a:pt x="17303" y="9548"/>
                      </a:lnTo>
                      <a:lnTo>
                        <a:pt x="17767" y="9548"/>
                      </a:lnTo>
                      <a:lnTo>
                        <a:pt x="17993" y="9561"/>
                      </a:lnTo>
                      <a:lnTo>
                        <a:pt x="18206" y="9573"/>
                      </a:lnTo>
                      <a:lnTo>
                        <a:pt x="18420" y="9599"/>
                      </a:lnTo>
                      <a:lnTo>
                        <a:pt x="18620" y="9636"/>
                      </a:lnTo>
                      <a:lnTo>
                        <a:pt x="18809" y="9674"/>
                      </a:lnTo>
                      <a:lnTo>
                        <a:pt x="18997" y="9724"/>
                      </a:lnTo>
                      <a:lnTo>
                        <a:pt x="19185" y="9774"/>
                      </a:lnTo>
                      <a:lnTo>
                        <a:pt x="19361" y="9850"/>
                      </a:lnTo>
                      <a:lnTo>
                        <a:pt x="19524" y="9925"/>
                      </a:lnTo>
                      <a:lnTo>
                        <a:pt x="19687" y="10000"/>
                      </a:lnTo>
                      <a:lnTo>
                        <a:pt x="19838" y="10100"/>
                      </a:lnTo>
                      <a:lnTo>
                        <a:pt x="19976" y="10201"/>
                      </a:lnTo>
                      <a:lnTo>
                        <a:pt x="20114" y="10314"/>
                      </a:lnTo>
                      <a:lnTo>
                        <a:pt x="20226" y="10439"/>
                      </a:lnTo>
                      <a:lnTo>
                        <a:pt x="20352" y="10577"/>
                      </a:lnTo>
                      <a:lnTo>
                        <a:pt x="20452" y="10715"/>
                      </a:lnTo>
                      <a:lnTo>
                        <a:pt x="20653" y="11029"/>
                      </a:lnTo>
                      <a:lnTo>
                        <a:pt x="20841" y="11368"/>
                      </a:lnTo>
                      <a:lnTo>
                        <a:pt x="21030" y="11706"/>
                      </a:lnTo>
                      <a:lnTo>
                        <a:pt x="21218" y="12070"/>
                      </a:lnTo>
                      <a:lnTo>
                        <a:pt x="21393" y="12447"/>
                      </a:lnTo>
                      <a:lnTo>
                        <a:pt x="21569" y="12836"/>
                      </a:lnTo>
                      <a:lnTo>
                        <a:pt x="21895" y="13639"/>
                      </a:lnTo>
                      <a:lnTo>
                        <a:pt x="22221" y="14467"/>
                      </a:lnTo>
                      <a:lnTo>
                        <a:pt x="22535" y="15282"/>
                      </a:lnTo>
                      <a:lnTo>
                        <a:pt x="23125" y="16876"/>
                      </a:lnTo>
                      <a:lnTo>
                        <a:pt x="23401" y="17616"/>
                      </a:lnTo>
                      <a:lnTo>
                        <a:pt x="23689" y="18281"/>
                      </a:lnTo>
                      <a:lnTo>
                        <a:pt x="23840" y="18595"/>
                      </a:lnTo>
                      <a:lnTo>
                        <a:pt x="23978" y="18871"/>
                      </a:lnTo>
                      <a:lnTo>
                        <a:pt x="24116" y="19134"/>
                      </a:lnTo>
                      <a:lnTo>
                        <a:pt x="24267" y="19373"/>
                      </a:lnTo>
                      <a:lnTo>
                        <a:pt x="24405" y="19574"/>
                      </a:lnTo>
                      <a:lnTo>
                        <a:pt x="24555" y="19749"/>
                      </a:lnTo>
                      <a:lnTo>
                        <a:pt x="24706" y="19900"/>
                      </a:lnTo>
                      <a:lnTo>
                        <a:pt x="24781" y="19963"/>
                      </a:lnTo>
                      <a:lnTo>
                        <a:pt x="24856" y="20013"/>
                      </a:lnTo>
                      <a:lnTo>
                        <a:pt x="24932" y="20050"/>
                      </a:lnTo>
                      <a:lnTo>
                        <a:pt x="25007" y="20075"/>
                      </a:lnTo>
                      <a:lnTo>
                        <a:pt x="25082" y="20101"/>
                      </a:lnTo>
                      <a:lnTo>
                        <a:pt x="25158" y="20113"/>
                      </a:lnTo>
                      <a:lnTo>
                        <a:pt x="25321" y="20113"/>
                      </a:lnTo>
                      <a:lnTo>
                        <a:pt x="25408" y="20088"/>
                      </a:lnTo>
                      <a:lnTo>
                        <a:pt x="25484" y="20063"/>
                      </a:lnTo>
                      <a:lnTo>
                        <a:pt x="25559" y="20025"/>
                      </a:lnTo>
                      <a:lnTo>
                        <a:pt x="25634" y="19988"/>
                      </a:lnTo>
                      <a:lnTo>
                        <a:pt x="25697" y="19937"/>
                      </a:lnTo>
                      <a:lnTo>
                        <a:pt x="25760" y="19887"/>
                      </a:lnTo>
                      <a:lnTo>
                        <a:pt x="25860" y="19762"/>
                      </a:lnTo>
                      <a:lnTo>
                        <a:pt x="25935" y="19636"/>
                      </a:lnTo>
                      <a:lnTo>
                        <a:pt x="25998" y="19486"/>
                      </a:lnTo>
                      <a:lnTo>
                        <a:pt x="26036" y="19323"/>
                      </a:lnTo>
                      <a:lnTo>
                        <a:pt x="26061" y="19147"/>
                      </a:lnTo>
                      <a:lnTo>
                        <a:pt x="26073" y="18959"/>
                      </a:lnTo>
                      <a:lnTo>
                        <a:pt x="26086" y="18758"/>
                      </a:lnTo>
                      <a:lnTo>
                        <a:pt x="26073" y="18557"/>
                      </a:lnTo>
                      <a:lnTo>
                        <a:pt x="26048" y="18118"/>
                      </a:lnTo>
                      <a:lnTo>
                        <a:pt x="26023" y="17666"/>
                      </a:lnTo>
                      <a:lnTo>
                        <a:pt x="25998" y="17190"/>
                      </a:lnTo>
                      <a:lnTo>
                        <a:pt x="25998" y="16964"/>
                      </a:lnTo>
                      <a:lnTo>
                        <a:pt x="26011" y="16725"/>
                      </a:lnTo>
                      <a:lnTo>
                        <a:pt x="26036" y="16500"/>
                      </a:lnTo>
                      <a:lnTo>
                        <a:pt x="26073" y="16261"/>
                      </a:lnTo>
                      <a:lnTo>
                        <a:pt x="26124" y="16048"/>
                      </a:lnTo>
                      <a:lnTo>
                        <a:pt x="26199" y="15822"/>
                      </a:lnTo>
                      <a:lnTo>
                        <a:pt x="26287" y="15621"/>
                      </a:lnTo>
                      <a:lnTo>
                        <a:pt x="26400" y="15420"/>
                      </a:lnTo>
                      <a:lnTo>
                        <a:pt x="26550" y="15232"/>
                      </a:lnTo>
                      <a:lnTo>
                        <a:pt x="26713" y="15044"/>
                      </a:lnTo>
                      <a:lnTo>
                        <a:pt x="26814" y="14969"/>
                      </a:lnTo>
                      <a:lnTo>
                        <a:pt x="26914" y="14881"/>
                      </a:lnTo>
                      <a:lnTo>
                        <a:pt x="27027" y="14806"/>
                      </a:lnTo>
                      <a:lnTo>
                        <a:pt x="27140" y="14730"/>
                      </a:lnTo>
                      <a:lnTo>
                        <a:pt x="27278" y="14655"/>
                      </a:lnTo>
                      <a:lnTo>
                        <a:pt x="27403" y="14592"/>
                      </a:lnTo>
                      <a:lnTo>
                        <a:pt x="27717" y="14467"/>
                      </a:lnTo>
                      <a:lnTo>
                        <a:pt x="28056" y="14366"/>
                      </a:lnTo>
                      <a:lnTo>
                        <a:pt x="28432" y="14279"/>
                      </a:lnTo>
                      <a:lnTo>
                        <a:pt x="28633" y="14241"/>
                      </a:lnTo>
                      <a:lnTo>
                        <a:pt x="28821" y="14228"/>
                      </a:lnTo>
                      <a:lnTo>
                        <a:pt x="29009" y="14203"/>
                      </a:lnTo>
                      <a:lnTo>
                        <a:pt x="29361" y="14203"/>
                      </a:lnTo>
                      <a:lnTo>
                        <a:pt x="29536" y="14216"/>
                      </a:lnTo>
                      <a:lnTo>
                        <a:pt x="29700" y="14241"/>
                      </a:lnTo>
                      <a:lnTo>
                        <a:pt x="29850" y="14266"/>
                      </a:lnTo>
                      <a:lnTo>
                        <a:pt x="30001" y="14304"/>
                      </a:lnTo>
                      <a:lnTo>
                        <a:pt x="30139" y="14354"/>
                      </a:lnTo>
                      <a:lnTo>
                        <a:pt x="30277" y="14404"/>
                      </a:lnTo>
                      <a:lnTo>
                        <a:pt x="30415" y="14467"/>
                      </a:lnTo>
                      <a:lnTo>
                        <a:pt x="30540" y="14542"/>
                      </a:lnTo>
                      <a:lnTo>
                        <a:pt x="30666" y="14617"/>
                      </a:lnTo>
                      <a:lnTo>
                        <a:pt x="30779" y="14693"/>
                      </a:lnTo>
                      <a:lnTo>
                        <a:pt x="30892" y="14781"/>
                      </a:lnTo>
                      <a:lnTo>
                        <a:pt x="30992" y="14881"/>
                      </a:lnTo>
                      <a:lnTo>
                        <a:pt x="31092" y="14981"/>
                      </a:lnTo>
                      <a:lnTo>
                        <a:pt x="31193" y="15094"/>
                      </a:lnTo>
                      <a:lnTo>
                        <a:pt x="31280" y="15207"/>
                      </a:lnTo>
                      <a:lnTo>
                        <a:pt x="31456" y="15458"/>
                      </a:lnTo>
                      <a:lnTo>
                        <a:pt x="31594" y="15722"/>
                      </a:lnTo>
                      <a:lnTo>
                        <a:pt x="31732" y="16010"/>
                      </a:lnTo>
                      <a:lnTo>
                        <a:pt x="31845" y="16311"/>
                      </a:lnTo>
                      <a:lnTo>
                        <a:pt x="31933" y="16638"/>
                      </a:lnTo>
                      <a:lnTo>
                        <a:pt x="32008" y="16976"/>
                      </a:lnTo>
                      <a:lnTo>
                        <a:pt x="32071" y="17328"/>
                      </a:lnTo>
                      <a:lnTo>
                        <a:pt x="32121" y="17691"/>
                      </a:lnTo>
                      <a:lnTo>
                        <a:pt x="32146" y="18068"/>
                      </a:lnTo>
                      <a:lnTo>
                        <a:pt x="32171" y="18457"/>
                      </a:lnTo>
                      <a:lnTo>
                        <a:pt x="32171" y="18846"/>
                      </a:lnTo>
                      <a:lnTo>
                        <a:pt x="32159" y="19247"/>
                      </a:lnTo>
                      <a:lnTo>
                        <a:pt x="32134" y="19649"/>
                      </a:lnTo>
                      <a:lnTo>
                        <a:pt x="32096" y="20050"/>
                      </a:lnTo>
                      <a:lnTo>
                        <a:pt x="32058" y="20452"/>
                      </a:lnTo>
                      <a:lnTo>
                        <a:pt x="31996" y="20853"/>
                      </a:lnTo>
                      <a:lnTo>
                        <a:pt x="31933" y="21255"/>
                      </a:lnTo>
                      <a:lnTo>
                        <a:pt x="31858" y="21656"/>
                      </a:lnTo>
                      <a:lnTo>
                        <a:pt x="31770" y="22045"/>
                      </a:lnTo>
                      <a:lnTo>
                        <a:pt x="31682" y="22434"/>
                      </a:lnTo>
                      <a:lnTo>
                        <a:pt x="31582" y="22811"/>
                      </a:lnTo>
                      <a:lnTo>
                        <a:pt x="31469" y="23187"/>
                      </a:lnTo>
                      <a:lnTo>
                        <a:pt x="31393" y="23476"/>
                      </a:lnTo>
                      <a:lnTo>
                        <a:pt x="31343" y="23739"/>
                      </a:lnTo>
                      <a:lnTo>
                        <a:pt x="31318" y="23978"/>
                      </a:lnTo>
                      <a:lnTo>
                        <a:pt x="31306" y="24216"/>
                      </a:lnTo>
                      <a:lnTo>
                        <a:pt x="31331" y="24417"/>
                      </a:lnTo>
                      <a:lnTo>
                        <a:pt x="31356" y="24618"/>
                      </a:lnTo>
                      <a:lnTo>
                        <a:pt x="31419" y="24781"/>
                      </a:lnTo>
                      <a:lnTo>
                        <a:pt x="31494" y="24944"/>
                      </a:lnTo>
                      <a:lnTo>
                        <a:pt x="31582" y="25082"/>
                      </a:lnTo>
                      <a:lnTo>
                        <a:pt x="31682" y="25207"/>
                      </a:lnTo>
                      <a:lnTo>
                        <a:pt x="31795" y="25320"/>
                      </a:lnTo>
                      <a:lnTo>
                        <a:pt x="31920" y="25408"/>
                      </a:lnTo>
                      <a:lnTo>
                        <a:pt x="32058" y="25496"/>
                      </a:lnTo>
                      <a:lnTo>
                        <a:pt x="32209" y="25559"/>
                      </a:lnTo>
                      <a:lnTo>
                        <a:pt x="32360" y="25609"/>
                      </a:lnTo>
                      <a:lnTo>
                        <a:pt x="32510" y="25646"/>
                      </a:lnTo>
                      <a:lnTo>
                        <a:pt x="32673" y="25671"/>
                      </a:lnTo>
                      <a:lnTo>
                        <a:pt x="32849" y="25697"/>
                      </a:lnTo>
                      <a:lnTo>
                        <a:pt x="33012" y="25697"/>
                      </a:lnTo>
                      <a:lnTo>
                        <a:pt x="33175" y="25684"/>
                      </a:lnTo>
                      <a:lnTo>
                        <a:pt x="33351" y="25671"/>
                      </a:lnTo>
                      <a:lnTo>
                        <a:pt x="33501" y="25646"/>
                      </a:lnTo>
                      <a:lnTo>
                        <a:pt x="33664" y="25609"/>
                      </a:lnTo>
                      <a:lnTo>
                        <a:pt x="33815" y="25559"/>
                      </a:lnTo>
                      <a:lnTo>
                        <a:pt x="33966" y="25496"/>
                      </a:lnTo>
                      <a:lnTo>
                        <a:pt x="34104" y="25433"/>
                      </a:lnTo>
                      <a:lnTo>
                        <a:pt x="34229" y="25370"/>
                      </a:lnTo>
                      <a:lnTo>
                        <a:pt x="34342" y="25295"/>
                      </a:lnTo>
                      <a:lnTo>
                        <a:pt x="34442" y="25207"/>
                      </a:lnTo>
                      <a:lnTo>
                        <a:pt x="34543" y="25119"/>
                      </a:lnTo>
                      <a:lnTo>
                        <a:pt x="34605" y="25019"/>
                      </a:lnTo>
                      <a:lnTo>
                        <a:pt x="34668" y="24919"/>
                      </a:lnTo>
                      <a:lnTo>
                        <a:pt x="34806" y="24580"/>
                      </a:lnTo>
                      <a:lnTo>
                        <a:pt x="34944" y="24254"/>
                      </a:lnTo>
                      <a:lnTo>
                        <a:pt x="35082" y="23915"/>
                      </a:lnTo>
                      <a:lnTo>
                        <a:pt x="35195" y="23564"/>
                      </a:lnTo>
                      <a:lnTo>
                        <a:pt x="35321" y="23225"/>
                      </a:lnTo>
                      <a:lnTo>
                        <a:pt x="35421" y="22873"/>
                      </a:lnTo>
                      <a:lnTo>
                        <a:pt x="35521" y="22522"/>
                      </a:lnTo>
                      <a:lnTo>
                        <a:pt x="35622" y="22171"/>
                      </a:lnTo>
                      <a:lnTo>
                        <a:pt x="35697" y="21807"/>
                      </a:lnTo>
                      <a:lnTo>
                        <a:pt x="35785" y="21456"/>
                      </a:lnTo>
                      <a:lnTo>
                        <a:pt x="35848" y="21092"/>
                      </a:lnTo>
                      <a:lnTo>
                        <a:pt x="35910" y="20728"/>
                      </a:lnTo>
                      <a:lnTo>
                        <a:pt x="36023" y="20000"/>
                      </a:lnTo>
                      <a:lnTo>
                        <a:pt x="36099" y="19260"/>
                      </a:lnTo>
                      <a:lnTo>
                        <a:pt x="36136" y="18532"/>
                      </a:lnTo>
                      <a:lnTo>
                        <a:pt x="36161" y="17792"/>
                      </a:lnTo>
                      <a:lnTo>
                        <a:pt x="36149" y="17052"/>
                      </a:lnTo>
                      <a:lnTo>
                        <a:pt x="36111" y="16311"/>
                      </a:lnTo>
                      <a:lnTo>
                        <a:pt x="36036" y="15571"/>
                      </a:lnTo>
                      <a:lnTo>
                        <a:pt x="35948" y="14843"/>
                      </a:lnTo>
                      <a:lnTo>
                        <a:pt x="35823" y="14116"/>
                      </a:lnTo>
                      <a:lnTo>
                        <a:pt x="35685" y="13400"/>
                      </a:lnTo>
                      <a:lnTo>
                        <a:pt x="35509" y="12698"/>
                      </a:lnTo>
                      <a:lnTo>
                        <a:pt x="35308" y="11995"/>
                      </a:lnTo>
                      <a:lnTo>
                        <a:pt x="35070" y="11318"/>
                      </a:lnTo>
                      <a:lnTo>
                        <a:pt x="34819" y="10653"/>
                      </a:lnTo>
                      <a:lnTo>
                        <a:pt x="34543" y="9988"/>
                      </a:lnTo>
                      <a:lnTo>
                        <a:pt x="34392" y="9674"/>
                      </a:lnTo>
                      <a:lnTo>
                        <a:pt x="34242" y="9360"/>
                      </a:lnTo>
                      <a:lnTo>
                        <a:pt x="34078" y="9046"/>
                      </a:lnTo>
                      <a:lnTo>
                        <a:pt x="33903" y="8733"/>
                      </a:lnTo>
                      <a:lnTo>
                        <a:pt x="33727" y="8432"/>
                      </a:lnTo>
                      <a:lnTo>
                        <a:pt x="33552" y="8131"/>
                      </a:lnTo>
                      <a:lnTo>
                        <a:pt x="33363" y="7842"/>
                      </a:lnTo>
                      <a:lnTo>
                        <a:pt x="33175" y="7553"/>
                      </a:lnTo>
                      <a:lnTo>
                        <a:pt x="32974" y="7277"/>
                      </a:lnTo>
                      <a:lnTo>
                        <a:pt x="32761" y="7001"/>
                      </a:lnTo>
                      <a:lnTo>
                        <a:pt x="32548" y="6738"/>
                      </a:lnTo>
                      <a:lnTo>
                        <a:pt x="32334" y="6474"/>
                      </a:lnTo>
                      <a:lnTo>
                        <a:pt x="32109" y="6223"/>
                      </a:lnTo>
                      <a:lnTo>
                        <a:pt x="31883" y="5972"/>
                      </a:lnTo>
                      <a:lnTo>
                        <a:pt x="31644" y="5734"/>
                      </a:lnTo>
                      <a:lnTo>
                        <a:pt x="31406" y="5496"/>
                      </a:lnTo>
                      <a:lnTo>
                        <a:pt x="31155" y="5270"/>
                      </a:lnTo>
                      <a:lnTo>
                        <a:pt x="30904" y="5057"/>
                      </a:lnTo>
                      <a:lnTo>
                        <a:pt x="30641" y="4843"/>
                      </a:lnTo>
                      <a:lnTo>
                        <a:pt x="30377" y="4642"/>
                      </a:lnTo>
                      <a:lnTo>
                        <a:pt x="30101" y="4442"/>
                      </a:lnTo>
                      <a:lnTo>
                        <a:pt x="29825" y="4253"/>
                      </a:lnTo>
                      <a:lnTo>
                        <a:pt x="29097" y="3789"/>
                      </a:lnTo>
                      <a:lnTo>
                        <a:pt x="28370" y="3350"/>
                      </a:lnTo>
                      <a:lnTo>
                        <a:pt x="27642" y="2936"/>
                      </a:lnTo>
                      <a:lnTo>
                        <a:pt x="26927" y="2560"/>
                      </a:lnTo>
                      <a:lnTo>
                        <a:pt x="26224" y="2208"/>
                      </a:lnTo>
                      <a:lnTo>
                        <a:pt x="25521" y="1895"/>
                      </a:lnTo>
                      <a:lnTo>
                        <a:pt x="24819" y="1593"/>
                      </a:lnTo>
                      <a:lnTo>
                        <a:pt x="24129" y="1330"/>
                      </a:lnTo>
                      <a:lnTo>
                        <a:pt x="23439" y="1079"/>
                      </a:lnTo>
                      <a:lnTo>
                        <a:pt x="22748" y="866"/>
                      </a:lnTo>
                      <a:lnTo>
                        <a:pt x="22071" y="678"/>
                      </a:lnTo>
                      <a:lnTo>
                        <a:pt x="21393" y="514"/>
                      </a:lnTo>
                      <a:lnTo>
                        <a:pt x="20716" y="364"/>
                      </a:lnTo>
                      <a:lnTo>
                        <a:pt x="20038" y="251"/>
                      </a:lnTo>
                      <a:lnTo>
                        <a:pt x="19361" y="151"/>
                      </a:lnTo>
                      <a:lnTo>
                        <a:pt x="18683" y="88"/>
                      </a:lnTo>
                      <a:lnTo>
                        <a:pt x="18006" y="38"/>
                      </a:lnTo>
                      <a:lnTo>
                        <a:pt x="1732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54" name="Google Shape;1047;p31"/>
              <p:cNvCxnSpPr/>
              <p:nvPr/>
            </p:nvCxnSpPr>
            <p:spPr>
              <a:xfrm>
                <a:off x="3290800" y="4276643"/>
                <a:ext cx="177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2" name="Google Shape;1020;p31"/>
            <p:cNvSpPr/>
            <p:nvPr/>
          </p:nvSpPr>
          <p:spPr>
            <a:xfrm>
              <a:off x="1085375" y="3333750"/>
              <a:ext cx="366300" cy="366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82116112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17E708D-EB1D-46E1-8500-8440267B363C}"/>
              </a:ext>
            </a:extLst>
          </p:cNvPr>
          <p:cNvSpPr/>
          <p:nvPr/>
        </p:nvSpPr>
        <p:spPr>
          <a:xfrm>
            <a:off x="1704974" y="19878"/>
            <a:ext cx="743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Документи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регламентують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освітню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дііяльність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2024/2025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н.р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B446A1B2-66A0-4067-B40A-53A4BA30BC1A}"/>
              </a:ext>
            </a:extLst>
          </p:cNvPr>
          <p:cNvSpPr/>
          <p:nvPr/>
        </p:nvSpPr>
        <p:spPr>
          <a:xfrm>
            <a:off x="0" y="1014048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3"/>
              </a:rPr>
              <a:t>від </a:t>
            </a:r>
            <a:r>
              <a:rPr lang="uk-UA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3"/>
              </a:rPr>
              <a:t>09.09.2022 р. № 805 «Про затвердження Положення про атестацію педагогічних працівників»</a:t>
            </a:r>
            <a:endParaRPr lang="uk-UA" sz="1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4"/>
              </a:rPr>
              <a:t>від 08 серпня 2022 року № 707 «Про затвердження Інструкції з ведення ділової документації у закладах загальної середньої освіти в електронній формі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4"/>
              </a:rPr>
              <a:t>»</a:t>
            </a:r>
            <a:endParaRPr lang="uk-UA" sz="14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 defTabSz="685800">
              <a:buFont typeface="Wingdings" panose="05000000000000000000" pitchFamily="2" charset="2"/>
              <a:buChar char="Ø"/>
              <a:defRPr/>
            </a:pPr>
            <a:r>
              <a:rPr lang="uk-UA" sz="1400" dirty="0" smtClean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від </a:t>
            </a:r>
            <a:r>
              <a:rPr lang="uk-UA" sz="14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8 вересня 2020 року №1115 і зареєстровано в Міністерстві юстиції 28 вересня 2020 року за №941/35224 «Деякі питання організації дистанційного навчання</a:t>
            </a:r>
            <a:r>
              <a:rPr lang="uk-UA" sz="1400" dirty="0" smtClean="0">
                <a:solidFill>
                  <a:schemeClr val="accent5"/>
                </a:solidFill>
              </a:rPr>
              <a:t>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</a:p>
          <a:p>
            <a:pPr marL="285750" indent="-285750" defTabSz="685800">
              <a:buFont typeface="Wingdings" panose="05000000000000000000" pitchFamily="2" charset="2"/>
              <a:buChar char="Ø"/>
              <a:defRPr/>
            </a:pPr>
            <a:r>
              <a:rPr lang="ru-RU" u="sng" dirty="0" err="1" smtClean="0">
                <a:hlinkClick r:id="rId6"/>
              </a:rPr>
              <a:t>Концептуальні</a:t>
            </a:r>
            <a:r>
              <a:rPr lang="ru-RU" u="sng" dirty="0" smtClean="0">
                <a:hlinkClick r:id="rId6"/>
              </a:rPr>
              <a:t> </a:t>
            </a:r>
            <a:r>
              <a:rPr lang="ru-RU" u="sng" dirty="0">
                <a:hlinkClick r:id="rId6"/>
              </a:rPr>
              <a:t>засади </a:t>
            </a:r>
            <a:r>
              <a:rPr lang="ru-RU" u="sng" dirty="0" err="1">
                <a:hlinkClick r:id="rId6"/>
              </a:rPr>
              <a:t>реформування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історичної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освіти</a:t>
            </a:r>
            <a:r>
              <a:rPr lang="ru-RU" u="sng" dirty="0">
                <a:hlinkClick r:id="rId6"/>
              </a:rPr>
              <a:t> в </a:t>
            </a:r>
            <a:r>
              <a:rPr lang="ru-RU" u="sng" dirty="0" err="1">
                <a:hlinkClick r:id="rId6"/>
              </a:rPr>
              <a:t>системі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загальної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середньої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освіти</a:t>
            </a:r>
            <a:r>
              <a:rPr lang="ru-RU" dirty="0"/>
              <a:t> (наказ МОН №1072 </a:t>
            </a:r>
            <a:r>
              <a:rPr lang="ru-RU" dirty="0" err="1"/>
              <a:t>від</a:t>
            </a:r>
            <a:r>
              <a:rPr lang="ru-RU" dirty="0"/>
              <a:t> 30 </a:t>
            </a:r>
            <a:r>
              <a:rPr lang="ru-RU" dirty="0" err="1"/>
              <a:t>липня</a:t>
            </a:r>
            <a:r>
              <a:rPr lang="ru-RU" dirty="0"/>
              <a:t> 2024 року)</a:t>
            </a:r>
          </a:p>
          <a:p>
            <a:pPr marL="285750" indent="-285750" defTabSz="685800">
              <a:buFont typeface="Wingdings" panose="05000000000000000000" pitchFamily="2" charset="2"/>
              <a:buChar char="Ø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 </a:t>
            </a:r>
            <a:r>
              <a:rPr lang="ru-RU" u="sng" dirty="0" err="1">
                <a:hlinkClick r:id="rId7"/>
              </a:rPr>
              <a:t>Рекомендацій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щодо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використання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модифікованих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програм</a:t>
            </a:r>
            <a:r>
              <a:rPr lang="ru-RU" u="sng" dirty="0">
                <a:hlinkClick r:id="rId7"/>
              </a:rPr>
              <a:t> з </a:t>
            </a:r>
            <a:r>
              <a:rPr lang="ru-RU" u="sng" dirty="0" err="1">
                <a:hlinkClick r:id="rId7"/>
              </a:rPr>
              <a:t>української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мови</a:t>
            </a:r>
            <a:r>
              <a:rPr lang="ru-RU" u="sng" dirty="0">
                <a:hlinkClick r:id="rId7"/>
              </a:rPr>
              <a:t>, </a:t>
            </a:r>
            <a:r>
              <a:rPr lang="ru-RU" u="sng" dirty="0" err="1">
                <a:hlinkClick r:id="rId7"/>
              </a:rPr>
              <a:t>української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літератури</a:t>
            </a:r>
            <a:r>
              <a:rPr lang="ru-RU" u="sng" dirty="0">
                <a:hlinkClick r:id="rId7"/>
              </a:rPr>
              <a:t>, </a:t>
            </a:r>
            <a:r>
              <a:rPr lang="ru-RU" u="sng" dirty="0" err="1">
                <a:hlinkClick r:id="rId7"/>
              </a:rPr>
              <a:t>історії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України</a:t>
            </a:r>
            <a:r>
              <a:rPr lang="ru-RU" u="sng" dirty="0">
                <a:hlinkClick r:id="rId7"/>
              </a:rPr>
              <a:t>, </a:t>
            </a:r>
            <a:r>
              <a:rPr lang="ru-RU" u="sng" dirty="0" err="1">
                <a:hlinkClick r:id="rId7"/>
              </a:rPr>
              <a:t>географії</a:t>
            </a:r>
            <a:r>
              <a:rPr lang="ru-RU" u="sng" dirty="0">
                <a:hlinkClick r:id="rId7"/>
              </a:rPr>
              <a:t> для </a:t>
            </a:r>
            <a:r>
              <a:rPr lang="ru-RU" u="sng" dirty="0" err="1">
                <a:hlinkClick r:id="rId7"/>
              </a:rPr>
              <a:t>закладів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загальної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середньої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освіти</a:t>
            </a:r>
            <a:r>
              <a:rPr lang="ru-RU" dirty="0"/>
              <a:t> (наказ МОН № 701 </a:t>
            </a:r>
            <a:r>
              <a:rPr lang="ru-RU" dirty="0" err="1"/>
              <a:t>від</a:t>
            </a:r>
            <a:r>
              <a:rPr lang="ru-RU" dirty="0"/>
              <a:t> 16.05.2024 </a:t>
            </a:r>
            <a:r>
              <a:rPr lang="ru-RU" dirty="0" smtClean="0"/>
              <a:t>р.)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</a:p>
          <a:p>
            <a:pPr marL="285750" indent="-285750" defTabSz="685800">
              <a:buFont typeface="Wingdings" panose="05000000000000000000" pitchFamily="2" charset="2"/>
              <a:buChar char="Ø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lang="ru-RU" u="sng" dirty="0" err="1" smtClean="0">
                <a:hlinkClick r:id="rId8"/>
              </a:rPr>
              <a:t>Типова</a:t>
            </a:r>
            <a:r>
              <a:rPr lang="ru-RU" u="sng" dirty="0" smtClean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програма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підвищення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кваліфікації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педагогічних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працівників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із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розвитку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цифрової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компетентності</a:t>
            </a:r>
            <a:r>
              <a:rPr lang="ru-RU" u="sng" dirty="0">
                <a:hlinkClick r:id="rId8"/>
              </a:rPr>
              <a:t> (наказ МОН </a:t>
            </a:r>
            <a:r>
              <a:rPr lang="ru-RU" u="sng" dirty="0" err="1">
                <a:hlinkClick r:id="rId8"/>
              </a:rPr>
              <a:t>від</a:t>
            </a:r>
            <a:r>
              <a:rPr lang="ru-RU" u="sng" dirty="0">
                <a:hlinkClick r:id="rId8"/>
              </a:rPr>
              <a:t> 10.12.2021 № 1340</a:t>
            </a:r>
            <a:r>
              <a:rPr lang="ru-RU" u="sng" dirty="0" smtClean="0">
                <a:hlinkClick r:id="rId8"/>
              </a:rPr>
              <a:t>)</a:t>
            </a:r>
            <a:r>
              <a:rPr lang="ru-RU" u="sng" dirty="0" smtClean="0"/>
              <a:t> </a:t>
            </a:r>
          </a:p>
          <a:p>
            <a:pPr marL="285750" indent="-285750" defTabSz="685800">
              <a:buFont typeface="Wingdings" panose="05000000000000000000" pitchFamily="2" charset="2"/>
              <a:buChar char="Ø"/>
              <a:defRPr/>
            </a:pPr>
            <a:r>
              <a:rPr lang="ru-RU" u="sng" dirty="0" err="1" smtClean="0">
                <a:hlinkClick r:id="rId9"/>
              </a:rPr>
              <a:t>Типова</a:t>
            </a:r>
            <a:r>
              <a:rPr lang="ru-RU" u="sng" dirty="0" smtClean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програма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підвищення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кваліфікації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асистентів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учителів</a:t>
            </a:r>
            <a:r>
              <a:rPr lang="ru-RU" u="sng" dirty="0">
                <a:hlinkClick r:id="rId9"/>
              </a:rPr>
              <a:t> «</a:t>
            </a:r>
            <a:r>
              <a:rPr lang="ru-RU" u="sng" dirty="0" err="1">
                <a:hlinkClick r:id="rId9"/>
              </a:rPr>
              <a:t>Професійна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діяльність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асистентів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вчителів</a:t>
            </a:r>
            <a:r>
              <a:rPr lang="ru-RU" u="sng" dirty="0">
                <a:hlinkClick r:id="rId9"/>
              </a:rPr>
              <a:t> в </a:t>
            </a:r>
            <a:r>
              <a:rPr lang="ru-RU" u="sng" dirty="0" err="1">
                <a:hlinkClick r:id="rId9"/>
              </a:rPr>
              <a:t>умовах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реалізації</a:t>
            </a:r>
            <a:r>
              <a:rPr lang="ru-RU" u="sng" dirty="0">
                <a:hlinkClick r:id="rId9"/>
              </a:rPr>
              <a:t> Державного стандарту </a:t>
            </a:r>
            <a:r>
              <a:rPr lang="ru-RU" u="sng" dirty="0" err="1">
                <a:hlinkClick r:id="rId9"/>
              </a:rPr>
              <a:t>базової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середньої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освіти</a:t>
            </a:r>
            <a:r>
              <a:rPr lang="ru-RU" u="sng" dirty="0">
                <a:hlinkClick r:id="rId9"/>
              </a:rPr>
              <a:t>» (наказ МОН </a:t>
            </a:r>
            <a:r>
              <a:rPr lang="ru-RU" u="sng" dirty="0" err="1">
                <a:hlinkClick r:id="rId9"/>
              </a:rPr>
              <a:t>від</a:t>
            </a:r>
            <a:r>
              <a:rPr lang="ru-RU" u="sng" dirty="0">
                <a:hlinkClick r:id="rId9"/>
              </a:rPr>
              <a:t> 13.09.2021 № 981)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 </a:t>
            </a:r>
          </a:p>
          <a:p>
            <a:pPr marL="285750" indent="-285750" defTabSz="685800">
              <a:buFont typeface="Wingdings" panose="05000000000000000000" pitchFamily="2" charset="2"/>
              <a:buChar char="Ø"/>
              <a:defRPr/>
            </a:pPr>
            <a:r>
              <a:rPr lang="ru-RU" u="sng" dirty="0" err="1" smtClean="0">
                <a:hlinkClick r:id="rId10"/>
              </a:rPr>
              <a:t>Типова</a:t>
            </a:r>
            <a:r>
              <a:rPr lang="ru-RU" u="sng" dirty="0" smtClean="0">
                <a:hlinkClick r:id="rId10"/>
              </a:rPr>
              <a:t> </a:t>
            </a:r>
            <a:r>
              <a:rPr lang="ru-RU" u="sng" dirty="0" err="1">
                <a:hlinkClick r:id="rId10"/>
              </a:rPr>
              <a:t>програма</a:t>
            </a:r>
            <a:r>
              <a:rPr lang="ru-RU" u="sng" dirty="0">
                <a:hlinkClick r:id="rId10"/>
              </a:rPr>
              <a:t> </a:t>
            </a:r>
            <a:r>
              <a:rPr lang="ru-RU" u="sng" dirty="0" err="1">
                <a:hlinkClick r:id="rId10"/>
              </a:rPr>
              <a:t>підвищення</a:t>
            </a:r>
            <a:r>
              <a:rPr lang="ru-RU" u="sng" dirty="0">
                <a:hlinkClick r:id="rId10"/>
              </a:rPr>
              <a:t> </a:t>
            </a:r>
            <a:r>
              <a:rPr lang="ru-RU" u="sng" dirty="0" err="1">
                <a:hlinkClick r:id="rId10"/>
              </a:rPr>
              <a:t>кваліфікації</a:t>
            </a:r>
            <a:r>
              <a:rPr lang="ru-RU" u="sng" dirty="0">
                <a:hlinkClick r:id="rId10"/>
              </a:rPr>
              <a:t> </a:t>
            </a:r>
            <a:r>
              <a:rPr lang="ru-RU" u="sng" dirty="0" err="1">
                <a:hlinkClick r:id="rId10"/>
              </a:rPr>
              <a:t>вчителів</a:t>
            </a:r>
            <a:r>
              <a:rPr lang="ru-RU" u="sng" dirty="0">
                <a:hlinkClick r:id="rId10"/>
              </a:rPr>
              <a:t> </a:t>
            </a:r>
            <a:r>
              <a:rPr lang="ru-RU" u="sng" dirty="0" err="1">
                <a:hlinkClick r:id="rId10"/>
              </a:rPr>
              <a:t>іноземних</a:t>
            </a:r>
            <a:r>
              <a:rPr lang="ru-RU" u="sng" dirty="0">
                <a:hlinkClick r:id="rId10"/>
              </a:rPr>
              <a:t> </a:t>
            </a:r>
            <a:r>
              <a:rPr lang="ru-RU" u="sng" dirty="0" err="1">
                <a:hlinkClick r:id="rId10"/>
              </a:rPr>
              <a:t>мов</a:t>
            </a:r>
            <a:r>
              <a:rPr lang="ru-RU" u="sng" dirty="0">
                <a:hlinkClick r:id="rId10"/>
              </a:rPr>
              <a:t> </a:t>
            </a:r>
            <a:r>
              <a:rPr lang="ru-RU" u="sng" dirty="0" err="1">
                <a:hlinkClick r:id="rId10"/>
              </a:rPr>
              <a:t>закладів</a:t>
            </a:r>
            <a:r>
              <a:rPr lang="ru-RU" u="sng" dirty="0">
                <a:hlinkClick r:id="rId10"/>
              </a:rPr>
              <a:t> </a:t>
            </a:r>
            <a:r>
              <a:rPr lang="ru-RU" u="sng" dirty="0" err="1">
                <a:hlinkClick r:id="rId10"/>
              </a:rPr>
              <a:t>загальної</a:t>
            </a:r>
            <a:r>
              <a:rPr lang="ru-RU" u="sng" dirty="0">
                <a:hlinkClick r:id="rId10"/>
              </a:rPr>
              <a:t> </a:t>
            </a:r>
            <a:r>
              <a:rPr lang="ru-RU" u="sng" dirty="0" err="1">
                <a:hlinkClick r:id="rId10"/>
              </a:rPr>
              <a:t>середньої</a:t>
            </a:r>
            <a:r>
              <a:rPr lang="ru-RU" u="sng" dirty="0">
                <a:hlinkClick r:id="rId10"/>
              </a:rPr>
              <a:t> </a:t>
            </a:r>
            <a:r>
              <a:rPr lang="ru-RU" u="sng" dirty="0" err="1">
                <a:hlinkClick r:id="rId10"/>
              </a:rPr>
              <a:t>освіти</a:t>
            </a:r>
            <a:r>
              <a:rPr lang="ru-RU" u="sng" dirty="0">
                <a:hlinkClick r:id="rId10"/>
              </a:rPr>
              <a:t> </a:t>
            </a:r>
            <a:r>
              <a:rPr lang="ru-RU" u="sng" dirty="0" err="1">
                <a:hlinkClick r:id="rId10"/>
              </a:rPr>
              <a:t>відповідно</a:t>
            </a:r>
            <a:r>
              <a:rPr lang="ru-RU" u="sng" dirty="0">
                <a:hlinkClick r:id="rId10"/>
              </a:rPr>
              <a:t> до </a:t>
            </a:r>
            <a:r>
              <a:rPr lang="ru-RU" u="sng" dirty="0" err="1">
                <a:hlinkClick r:id="rId10"/>
              </a:rPr>
              <a:t>Концепції</a:t>
            </a:r>
            <a:r>
              <a:rPr lang="ru-RU" u="sng" dirty="0">
                <a:hlinkClick r:id="rId10"/>
              </a:rPr>
              <a:t> «Нова </a:t>
            </a:r>
            <a:r>
              <a:rPr lang="ru-RU" u="sng" dirty="0" err="1">
                <a:hlinkClick r:id="rId10"/>
              </a:rPr>
              <a:t>українська</a:t>
            </a:r>
            <a:r>
              <a:rPr lang="ru-RU" u="sng" dirty="0">
                <a:hlinkClick r:id="rId10"/>
              </a:rPr>
              <a:t> школа» «</a:t>
            </a:r>
            <a:r>
              <a:rPr lang="ru-RU" u="sng" dirty="0" err="1">
                <a:hlinkClick r:id="rId10"/>
              </a:rPr>
              <a:t>Навчання</a:t>
            </a:r>
            <a:r>
              <a:rPr lang="ru-RU" u="sng" dirty="0">
                <a:hlinkClick r:id="rId10"/>
              </a:rPr>
              <a:t> </a:t>
            </a:r>
            <a:r>
              <a:rPr lang="ru-RU" u="sng" dirty="0" err="1">
                <a:hlinkClick r:id="rId10"/>
              </a:rPr>
              <a:t>іноземної</a:t>
            </a:r>
            <a:r>
              <a:rPr lang="ru-RU" u="sng" dirty="0">
                <a:hlinkClick r:id="rId10"/>
              </a:rPr>
              <a:t> </a:t>
            </a:r>
            <a:r>
              <a:rPr lang="ru-RU" u="sng" dirty="0" err="1">
                <a:hlinkClick r:id="rId10"/>
              </a:rPr>
              <a:t>мови</a:t>
            </a:r>
            <a:r>
              <a:rPr lang="ru-RU" u="sng" dirty="0">
                <a:hlinkClick r:id="rId10"/>
              </a:rPr>
              <a:t> у новому </a:t>
            </a:r>
            <a:r>
              <a:rPr lang="ru-RU" u="sng" dirty="0" err="1">
                <a:hlinkClick r:id="rId10"/>
              </a:rPr>
              <a:t>контексті</a:t>
            </a:r>
            <a:r>
              <a:rPr lang="ru-RU" u="sng" dirty="0">
                <a:hlinkClick r:id="rId10"/>
              </a:rPr>
              <a:t>» (наказ МОН </a:t>
            </a:r>
            <a:r>
              <a:rPr lang="ru-RU" u="sng" dirty="0" err="1">
                <a:hlinkClick r:id="rId10"/>
              </a:rPr>
              <a:t>від</a:t>
            </a:r>
            <a:r>
              <a:rPr lang="ru-RU" u="sng" dirty="0">
                <a:hlinkClick r:id="rId10"/>
              </a:rPr>
              <a:t> 28.04.2020 № </a:t>
            </a:r>
            <a:r>
              <a:rPr lang="ru-RU" u="sng" dirty="0" smtClean="0">
                <a:hlinkClick r:id="rId10"/>
              </a:rPr>
              <a:t>567)</a:t>
            </a:r>
            <a:endParaRPr lang="ru-RU" dirty="0"/>
          </a:p>
          <a:p>
            <a:pPr marL="285750" indent="-285750" defTabSz="685800">
              <a:buFont typeface="Wingdings" panose="05000000000000000000" pitchFamily="2" charset="2"/>
              <a:buChar char="Ø"/>
              <a:defRPr/>
            </a:pPr>
            <a:r>
              <a:rPr lang="ru-RU" u="sng" dirty="0" err="1" smtClean="0">
                <a:hlinkClick r:id="rId11"/>
              </a:rPr>
              <a:t>Типова</a:t>
            </a:r>
            <a:r>
              <a:rPr lang="ru-RU" u="sng" dirty="0" smtClean="0">
                <a:hlinkClick r:id="rId11"/>
              </a:rPr>
              <a:t> </a:t>
            </a:r>
            <a:r>
              <a:rPr lang="ru-RU" u="sng" dirty="0" err="1">
                <a:hlinkClick r:id="rId11"/>
              </a:rPr>
              <a:t>програма</a:t>
            </a:r>
            <a:r>
              <a:rPr lang="ru-RU" u="sng" dirty="0">
                <a:hlinkClick r:id="rId11"/>
              </a:rPr>
              <a:t> </a:t>
            </a:r>
            <a:r>
              <a:rPr lang="ru-RU" u="sng" dirty="0" err="1">
                <a:hlinkClick r:id="rId11"/>
              </a:rPr>
              <a:t>підвищення</a:t>
            </a:r>
            <a:r>
              <a:rPr lang="ru-RU" u="sng" dirty="0">
                <a:hlinkClick r:id="rId11"/>
              </a:rPr>
              <a:t> </a:t>
            </a:r>
            <a:r>
              <a:rPr lang="ru-RU" u="sng" dirty="0" err="1">
                <a:hlinkClick r:id="rId11"/>
              </a:rPr>
              <a:t>кваліфікації</a:t>
            </a:r>
            <a:r>
              <a:rPr lang="ru-RU" u="sng" dirty="0">
                <a:hlinkClick r:id="rId11"/>
              </a:rPr>
              <a:t> </a:t>
            </a:r>
            <a:r>
              <a:rPr lang="ru-RU" u="sng" dirty="0" err="1">
                <a:hlinkClick r:id="rId11"/>
              </a:rPr>
              <a:t>педагогічних</a:t>
            </a:r>
            <a:r>
              <a:rPr lang="ru-RU" u="sng" dirty="0">
                <a:hlinkClick r:id="rId11"/>
              </a:rPr>
              <a:t> </a:t>
            </a:r>
            <a:r>
              <a:rPr lang="ru-RU" u="sng" dirty="0" err="1">
                <a:hlinkClick r:id="rId11"/>
              </a:rPr>
              <a:t>працівників</a:t>
            </a:r>
            <a:r>
              <a:rPr lang="ru-RU" u="sng" dirty="0">
                <a:hlinkClick r:id="rId11"/>
              </a:rPr>
              <a:t> «Нова </a:t>
            </a:r>
            <a:r>
              <a:rPr lang="ru-RU" u="sng" dirty="0" err="1">
                <a:hlinkClick r:id="rId11"/>
              </a:rPr>
              <a:t>українська</a:t>
            </a:r>
            <a:r>
              <a:rPr lang="ru-RU" u="sng" dirty="0">
                <a:hlinkClick r:id="rId11"/>
              </a:rPr>
              <a:t> школа: </a:t>
            </a:r>
            <a:r>
              <a:rPr lang="ru-RU" u="sng" dirty="0" err="1">
                <a:hlinkClick r:id="rId11"/>
              </a:rPr>
              <a:t>відповідаємо</a:t>
            </a:r>
            <a:r>
              <a:rPr lang="ru-RU" u="sng" dirty="0">
                <a:hlinkClick r:id="rId11"/>
              </a:rPr>
              <a:t> на </a:t>
            </a:r>
            <a:r>
              <a:rPr lang="ru-RU" u="sng" dirty="0" err="1">
                <a:hlinkClick r:id="rId11"/>
              </a:rPr>
              <a:t>виклик</a:t>
            </a:r>
            <a:r>
              <a:rPr lang="ru-RU" u="sng" dirty="0">
                <a:hlinkClick r:id="rId11"/>
              </a:rPr>
              <a:t>» (наказ МОН </a:t>
            </a:r>
            <a:r>
              <a:rPr lang="ru-RU" u="sng" dirty="0" err="1">
                <a:hlinkClick r:id="rId11"/>
              </a:rPr>
              <a:t>від</a:t>
            </a:r>
            <a:r>
              <a:rPr lang="ru-RU" u="sng" dirty="0">
                <a:hlinkClick r:id="rId11"/>
              </a:rPr>
              <a:t> 28.04.2020 № 567</a:t>
            </a:r>
            <a:r>
              <a:rPr lang="ru-RU" u="sng" dirty="0" smtClean="0">
                <a:hlinkClick r:id="rId11"/>
              </a:rPr>
              <a:t>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5388" y="768105"/>
            <a:ext cx="4059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buClrTx/>
              <a:defRPr/>
            </a:pPr>
            <a:r>
              <a:rPr lang="ru-RU" b="1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Накази</a:t>
            </a:r>
            <a:r>
              <a:rPr lang="ru-RU" b="1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b="1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Міністерства</a:t>
            </a:r>
            <a:r>
              <a:rPr lang="ru-RU" b="1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b="1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освіти</a:t>
            </a:r>
            <a:r>
              <a:rPr lang="ru-RU" b="1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 і науки </a:t>
            </a:r>
            <a:r>
              <a:rPr lang="ru-RU" b="1" kern="1200" dirty="0" err="1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України</a:t>
            </a:r>
            <a:r>
              <a:rPr lang="ru-RU" b="1" kern="12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03830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заголовку"/>
          <p:cNvSpPr txBox="1"/>
          <p:nvPr/>
        </p:nvSpPr>
        <p:spPr>
          <a:xfrm>
            <a:off x="1992572" y="234527"/>
            <a:ext cx="6846273" cy="392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defRPr sz="5400" b="0">
                <a:latin typeface="e-Ukraine Bold"/>
                <a:ea typeface="e-Ukraine Bold"/>
                <a:cs typeface="e-Ukraine Bold"/>
                <a:sym typeface="e-Ukraine Bold"/>
              </a:defRPr>
            </a:lvl1pPr>
          </a:lstStyle>
          <a:p>
            <a:pPr algn="ctr" defTabSz="309563" hangingPunct="0">
              <a:buClrTx/>
              <a:defRPr/>
            </a:pPr>
            <a:r>
              <a:rPr lang="uk-UA" sz="2300" b="1" dirty="0">
                <a:solidFill>
                  <a:srgbClr val="202EE2"/>
                </a:solidFill>
              </a:rPr>
              <a:t>Що таке річний план закладу освіти?</a:t>
            </a:r>
            <a:endParaRPr lang="uk-UA" sz="23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6CF675-995E-449C-A595-7ED80FF2A968}"/>
              </a:ext>
            </a:extLst>
          </p:cNvPr>
          <p:cNvSpPr txBox="1"/>
          <p:nvPr/>
        </p:nvSpPr>
        <p:spPr>
          <a:xfrm>
            <a:off x="141380" y="1295630"/>
            <a:ext cx="8630029" cy="11003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14288" rtlCol="0" anchor="ctr">
            <a:spAutoFit/>
          </a:bodyPr>
          <a:lstStyle/>
          <a:p>
            <a:pPr defTabSz="309563" hangingPunct="0">
              <a:buClrTx/>
              <a:defRPr/>
            </a:pPr>
            <a:r>
              <a:rPr lang="uk-UA" sz="2300" dirty="0">
                <a:solidFill>
                  <a:srgbClr val="202EE2"/>
                </a:solidFill>
                <a:latin typeface="Proba Pro" panose="020D0003030200000000" pitchFamily="34" charset="0"/>
                <a:sym typeface="Helvetica Neue"/>
              </a:rPr>
              <a:t>Річний план закладу освіти </a:t>
            </a:r>
            <a:r>
              <a:rPr lang="uk-UA" sz="2300" dirty="0">
                <a:latin typeface="Proba Pro" panose="020D0003030200000000" pitchFamily="34" charset="0"/>
                <a:sym typeface="Helvetica Neue"/>
              </a:rPr>
              <a:t>— це комплексний функціональний документ, у якому сплановано конкретні кроки для підвищення якості освітньої діяльності закладу освіти.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4C6FA6-73BC-4F25-9471-DB78D7227D7E}"/>
              </a:ext>
            </a:extLst>
          </p:cNvPr>
          <p:cNvSpPr txBox="1"/>
          <p:nvPr/>
        </p:nvSpPr>
        <p:spPr>
          <a:xfrm>
            <a:off x="141380" y="2699332"/>
            <a:ext cx="4042263" cy="1515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14288" rtlCol="0" anchor="ctr">
            <a:spAutoFit/>
          </a:bodyPr>
          <a:lstStyle/>
          <a:p>
            <a:pPr algn="ctr" defTabSz="309563" hangingPunct="0">
              <a:buClrTx/>
              <a:defRPr/>
            </a:pPr>
            <a:r>
              <a:rPr lang="uk-UA" sz="2400" dirty="0">
                <a:latin typeface="Proba Pro" panose="020D0003030200000000" pitchFamily="34" charset="0"/>
                <a:sym typeface="Helvetica Neue"/>
              </a:rPr>
              <a:t>Річний план закладу освіти  розробл</a:t>
            </a:r>
            <a:r>
              <a:rPr lang="uk-UA" sz="2400" dirty="0">
                <a:latin typeface="Proba Pro" panose="020D0003030200000000" pitchFamily="34" charset="0"/>
              </a:rPr>
              <a:t>яється </a:t>
            </a:r>
            <a:r>
              <a:rPr lang="uk-UA" sz="2400" dirty="0">
                <a:latin typeface="Proba Pro" panose="020D0003030200000000" pitchFamily="34" charset="0"/>
                <a:sym typeface="Helvetica Neue"/>
              </a:rPr>
              <a:t>за участі </a:t>
            </a:r>
            <a:r>
              <a:rPr lang="uk-UA" sz="2400" dirty="0">
                <a:solidFill>
                  <a:srgbClr val="FF0000"/>
                </a:solidFill>
                <a:latin typeface="Proba Pro" panose="020D0003030200000000" pitchFamily="34" charset="0"/>
                <a:sym typeface="Helvetica Neue"/>
              </a:rPr>
              <a:t> учасників освітнього процесу.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2B97307-EE9D-4B92-BB3F-3341B7AA1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408" y="2174824"/>
            <a:ext cx="2546892" cy="28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92357"/>
      </p:ext>
    </p:extLst>
  </p:cSld>
  <p:clrMapOvr>
    <a:masterClrMapping/>
  </p:clrMapOvr>
  <p:transition spd="slow">
    <p:circl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A6AAB38D-2853-4DAC-90E5-B02B5A2C3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8808319"/>
              </p:ext>
            </p:extLst>
          </p:nvPr>
        </p:nvGraphicFramePr>
        <p:xfrm>
          <a:off x="848237" y="662580"/>
          <a:ext cx="7990609" cy="39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090597"/>
      </p:ext>
    </p:extLst>
  </p:cSld>
  <p:clrMapOvr>
    <a:masterClrMapping/>
  </p:clrMapOvr>
  <p:transition spd="slow"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DDC5540B-1BF1-4FDF-9C10-F3B20468C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354477"/>
              </p:ext>
            </p:extLst>
          </p:nvPr>
        </p:nvGraphicFramePr>
        <p:xfrm>
          <a:off x="2263715" y="963534"/>
          <a:ext cx="6096000" cy="314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заголовку"/>
          <p:cNvSpPr txBox="1"/>
          <p:nvPr/>
        </p:nvSpPr>
        <p:spPr>
          <a:xfrm>
            <a:off x="1753737" y="130492"/>
            <a:ext cx="7246960" cy="4539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defRPr sz="5400" b="0">
                <a:latin typeface="e-Ukraine Bold"/>
                <a:ea typeface="e-Ukraine Bold"/>
                <a:cs typeface="e-Ukraine Bold"/>
                <a:sym typeface="e-Ukraine Bold"/>
              </a:defRPr>
            </a:lvl1pPr>
          </a:lstStyle>
          <a:p>
            <a:pPr algn="ctr" defTabSz="309563" hangingPunct="0">
              <a:buClrTx/>
              <a:defRPr/>
            </a:pPr>
            <a:r>
              <a:rPr lang="uk-UA" sz="2700" b="1" dirty="0">
                <a:solidFill>
                  <a:srgbClr val="202EE2"/>
                </a:solidFill>
              </a:rPr>
              <a:t>Аналіз виконання плану за попередній рік</a:t>
            </a:r>
            <a:endParaRPr lang="uk-UA" sz="27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84EA9E5-1E86-435D-8886-2279F93513C3}"/>
              </a:ext>
            </a:extLst>
          </p:cNvPr>
          <p:cNvSpPr/>
          <p:nvPr/>
        </p:nvSpPr>
        <p:spPr>
          <a:xfrm>
            <a:off x="3846184" y="3825795"/>
            <a:ext cx="286612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14288" rtlCol="0" anchor="ctr">
            <a:spAutoFit/>
          </a:bodyPr>
          <a:lstStyle/>
          <a:p>
            <a:pPr algn="ctr" defTabSz="309563" hangingPunct="0">
              <a:buClrTx/>
            </a:pPr>
            <a:r>
              <a:rPr lang="en-US" sz="1500" dirty="0">
                <a:solidFill>
                  <a:srgbClr val="FF0000"/>
                </a:solidFill>
                <a:latin typeface="Proba Pro" panose="020D0003030200000000" pitchFamily="34" charset="0"/>
                <a:sym typeface="Helvetica Neue Medium"/>
              </a:rPr>
              <a:t>SWOT – </a:t>
            </a:r>
            <a:r>
              <a:rPr lang="uk-UA" sz="1500" dirty="0">
                <a:solidFill>
                  <a:srgbClr val="FF0000"/>
                </a:solidFill>
                <a:latin typeface="Proba Pro" panose="020D0003030200000000" pitchFamily="34" charset="0"/>
                <a:sym typeface="Helvetica Neue Medium"/>
              </a:rPr>
              <a:t>аналіз</a:t>
            </a:r>
          </a:p>
          <a:p>
            <a:pPr algn="ctr" defTabSz="309563" hangingPunct="0">
              <a:buClrTx/>
            </a:pPr>
            <a:r>
              <a:rPr lang="uk-UA" sz="1500" dirty="0">
                <a:solidFill>
                  <a:srgbClr val="FF0000"/>
                </a:solidFill>
                <a:latin typeface="Proba Pro" panose="020D0003030200000000" pitchFamily="34" charset="0"/>
                <a:sym typeface="Helvetica Neue Medium"/>
              </a:rPr>
              <a:t>Кейс – метод</a:t>
            </a:r>
          </a:p>
          <a:p>
            <a:pPr algn="ctr" defTabSz="309563" hangingPunct="0">
              <a:buClrTx/>
            </a:pPr>
            <a:r>
              <a:rPr lang="uk-UA" sz="1500" dirty="0">
                <a:solidFill>
                  <a:srgbClr val="FF0000"/>
                </a:solidFill>
                <a:latin typeface="Proba Pro" panose="020D0003030200000000" pitchFamily="34" charset="0"/>
                <a:sym typeface="Helvetica Neue Medium"/>
              </a:rPr>
              <a:t>Дерево цілей</a:t>
            </a:r>
          </a:p>
          <a:p>
            <a:pPr algn="ctr" defTabSz="309563" hangingPunct="0">
              <a:buClrTx/>
            </a:pPr>
            <a:r>
              <a:rPr lang="uk-UA" sz="1500" dirty="0">
                <a:solidFill>
                  <a:srgbClr val="FF0000"/>
                </a:solidFill>
                <a:latin typeface="Proba Pro" panose="020D0003030200000000" pitchFamily="34" charset="0"/>
                <a:sym typeface="Helvetica Neue Medium"/>
              </a:rPr>
              <a:t>Самоаналіз</a:t>
            </a:r>
            <a:endParaRPr lang="uk-UA" sz="1200" dirty="0">
              <a:solidFill>
                <a:srgbClr val="FF0000"/>
              </a:solidFill>
              <a:latin typeface="Proba Pro" panose="020D0003030200000000" pitchFamily="34" charset="0"/>
              <a:sym typeface="Helvetica Neue Medium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85C738D-D276-4E53-BFBF-926A68ECF621}"/>
              </a:ext>
            </a:extLst>
          </p:cNvPr>
          <p:cNvSpPr/>
          <p:nvPr/>
        </p:nvSpPr>
        <p:spPr>
          <a:xfrm>
            <a:off x="126535" y="4183206"/>
            <a:ext cx="4043744" cy="727122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r>
              <a:rPr lang="uk-UA" sz="1500" dirty="0">
                <a:solidFill>
                  <a:schemeClr val="accent3">
                    <a:lumMod val="50000"/>
                  </a:schemeClr>
                </a:solidFill>
              </a:rPr>
              <a:t>Важливо під час аналізу минулорічного плану визначити, що завадило його виконати у повному обсязі </a:t>
            </a:r>
          </a:p>
        </p:txBody>
      </p:sp>
    </p:spTree>
    <p:extLst>
      <p:ext uri="{BB962C8B-B14F-4D97-AF65-F5344CB8AC3E}">
        <p14:creationId xmlns:p14="http://schemas.microsoft.com/office/powerpoint/2010/main" val="4191103077"/>
      </p:ext>
    </p:extLst>
  </p:cSld>
  <p:clrMapOvr>
    <a:masterClrMapping/>
  </p:clrMapOvr>
  <p:transition spd="slow">
    <p:circl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заголовку"/>
          <p:cNvSpPr txBox="1"/>
          <p:nvPr/>
        </p:nvSpPr>
        <p:spPr>
          <a:xfrm>
            <a:off x="2265528" y="180667"/>
            <a:ext cx="6573318" cy="5001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defRPr sz="5400" b="0">
                <a:latin typeface="e-Ukraine Bold"/>
                <a:ea typeface="e-Ukraine Bold"/>
                <a:cs typeface="e-Ukraine Bold"/>
                <a:sym typeface="e-Ukraine Bold"/>
              </a:defRPr>
            </a:lvl1pPr>
          </a:lstStyle>
          <a:p>
            <a:pPr algn="ctr" defTabSz="309563" hangingPunct="0">
              <a:buClrTx/>
              <a:defRPr/>
            </a:pPr>
            <a:r>
              <a:rPr lang="uk-UA" sz="3000" b="1" dirty="0">
                <a:solidFill>
                  <a:srgbClr val="202EE2"/>
                </a:solidFill>
              </a:rPr>
              <a:t>Структура річного плану</a:t>
            </a:r>
            <a:endParaRPr lang="uk-UA" sz="30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04B33BC-0B1D-4AAB-82B8-79319235E3A4}"/>
              </a:ext>
            </a:extLst>
          </p:cNvPr>
          <p:cNvSpPr/>
          <p:nvPr/>
        </p:nvSpPr>
        <p:spPr>
          <a:xfrm>
            <a:off x="285765" y="1329085"/>
            <a:ext cx="3959525" cy="2804614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marL="192881" indent="-192881">
              <a:buAutoNum type="arabicPeriod"/>
            </a:pPr>
            <a:r>
              <a:rPr lang="uk-UA" sz="1500" dirty="0">
                <a:solidFill>
                  <a:srgbClr val="C00000"/>
                </a:solidFill>
              </a:rPr>
              <a:t>Структура річного плану може відтворювати структуру стратегії розвитку закладу. </a:t>
            </a:r>
            <a:r>
              <a:rPr lang="uk-UA" sz="1500" dirty="0"/>
              <a:t/>
            </a:r>
            <a:br>
              <a:rPr lang="uk-UA" sz="1500" dirty="0"/>
            </a:br>
            <a:endParaRPr lang="uk-UA" sz="1500" dirty="0"/>
          </a:p>
          <a:p>
            <a:r>
              <a:rPr lang="uk-UA" sz="1500" dirty="0"/>
              <a:t>Такий підхід спростить підготовку плану та одночасно допоможе деталізувати поставлені у стратегії цілі та визначені завдання. Це і спрощує його підготовку, і відразу працює на деталізацію поставлених цілей та виконання завдань, які потрібні для досягнення очікуваного результату у перспективі розвитку закладу.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04B33BC-0B1D-4AAB-82B8-79319235E3A4}"/>
              </a:ext>
            </a:extLst>
          </p:cNvPr>
          <p:cNvSpPr/>
          <p:nvPr/>
        </p:nvSpPr>
        <p:spPr>
          <a:xfrm>
            <a:off x="4340824" y="1329085"/>
            <a:ext cx="4391930" cy="3266279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r>
              <a:rPr lang="uk-UA" dirty="0">
                <a:solidFill>
                  <a:srgbClr val="C00000"/>
                </a:solidFill>
                <a:latin typeface="Proba Pro" panose="020D0003030200000000" pitchFamily="34" charset="0"/>
              </a:rPr>
              <a:t>2. Другим варіантом структури плану можуть бути напрями внутрішньої системи забезпечення якості освітньої діяльності та якості освіти. </a:t>
            </a:r>
            <a:br>
              <a:rPr lang="uk-UA" dirty="0">
                <a:solidFill>
                  <a:srgbClr val="C00000"/>
                </a:solidFill>
                <a:latin typeface="Proba Pro" panose="020D0003030200000000" pitchFamily="34" charset="0"/>
              </a:rPr>
            </a:br>
            <a:r>
              <a:rPr lang="uk-UA" dirty="0">
                <a:latin typeface="Proba Pro" panose="020D0003030200000000" pitchFamily="34" charset="0"/>
              </a:rPr>
              <a:t/>
            </a:r>
            <a:br>
              <a:rPr lang="uk-UA" dirty="0">
                <a:latin typeface="Proba Pro" panose="020D0003030200000000" pitchFamily="34" charset="0"/>
              </a:rPr>
            </a:br>
            <a:r>
              <a:rPr lang="uk-UA" dirty="0">
                <a:latin typeface="Proba Pro" panose="020D0003030200000000" pitchFamily="34" charset="0"/>
              </a:rPr>
              <a:t>У такому випадку в річному плані будуть враховані усі аспекти освітньої діяльності, визначені ЗО у Положенні про внутрішню систему забезпечення якості освіти</a:t>
            </a:r>
          </a:p>
          <a:p>
            <a:r>
              <a:rPr lang="uk-UA" dirty="0">
                <a:latin typeface="Proba Pro" panose="020D0003030200000000" pitchFamily="34" charset="0"/>
              </a:rPr>
              <a:t>Наприклад, структура річного плану може мати такі розділи:</a:t>
            </a:r>
          </a:p>
          <a:p>
            <a:pPr marL="278606" indent="-278606">
              <a:buFont typeface="+mj-lt"/>
              <a:buAutoNum type="arabicPeriod"/>
            </a:pPr>
            <a:r>
              <a:rPr lang="uk-UA" dirty="0">
                <a:latin typeface="Proba Pro" panose="020D0003030200000000" pitchFamily="34" charset="0"/>
              </a:rPr>
              <a:t>освітнє середовище закладу освіти;</a:t>
            </a:r>
          </a:p>
          <a:p>
            <a:pPr marL="278606" indent="-278606">
              <a:buFont typeface="+mj-lt"/>
              <a:buAutoNum type="arabicPeriod"/>
            </a:pPr>
            <a:r>
              <a:rPr lang="uk-UA" dirty="0">
                <a:latin typeface="Proba Pro" panose="020D0003030200000000" pitchFamily="34" charset="0"/>
              </a:rPr>
              <a:t>система оцінювання здобувачів освіти;</a:t>
            </a:r>
          </a:p>
          <a:p>
            <a:pPr marL="278606" indent="-278606">
              <a:buFont typeface="+mj-lt"/>
              <a:buAutoNum type="arabicPeriod"/>
            </a:pPr>
            <a:r>
              <a:rPr lang="uk-UA" dirty="0">
                <a:latin typeface="Proba Pro" panose="020D0003030200000000" pitchFamily="34" charset="0"/>
              </a:rPr>
              <a:t>педагогічна діяльність педагогічних працівників закладу освіти;</a:t>
            </a:r>
          </a:p>
          <a:p>
            <a:pPr marL="278606" indent="-278606">
              <a:buFont typeface="+mj-lt"/>
              <a:buAutoNum type="arabicPeriod"/>
            </a:pPr>
            <a:r>
              <a:rPr lang="uk-UA" dirty="0">
                <a:latin typeface="Proba Pro" panose="020D0003030200000000" pitchFamily="34" charset="0"/>
              </a:rPr>
              <a:t>управлінські процеси закладу освіти.</a:t>
            </a:r>
          </a:p>
        </p:txBody>
      </p:sp>
    </p:spTree>
    <p:extLst>
      <p:ext uri="{BB962C8B-B14F-4D97-AF65-F5344CB8AC3E}">
        <p14:creationId xmlns:p14="http://schemas.microsoft.com/office/powerpoint/2010/main" val="1078494501"/>
      </p:ext>
    </p:extLst>
  </p:cSld>
  <p:clrMapOvr>
    <a:masterClrMapping/>
  </p:clrMapOvr>
  <p:transition spd="slow">
    <p:circl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заголовку"/>
          <p:cNvSpPr txBox="1"/>
          <p:nvPr/>
        </p:nvSpPr>
        <p:spPr>
          <a:xfrm>
            <a:off x="2265528" y="180667"/>
            <a:ext cx="6573318" cy="5001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defRPr sz="5400" b="0">
                <a:latin typeface="e-Ukraine Bold"/>
                <a:ea typeface="e-Ukraine Bold"/>
                <a:cs typeface="e-Ukraine Bold"/>
                <a:sym typeface="e-Ukraine Bold"/>
              </a:defRPr>
            </a:lvl1pPr>
          </a:lstStyle>
          <a:p>
            <a:pPr algn="ctr" defTabSz="309563" hangingPunct="0">
              <a:buClrTx/>
              <a:defRPr/>
            </a:pPr>
            <a:r>
              <a:rPr lang="uk-UA" sz="3000" b="1" dirty="0">
                <a:solidFill>
                  <a:srgbClr val="202EE2"/>
                </a:solidFill>
              </a:rPr>
              <a:t>Структура річного плану</a:t>
            </a:r>
            <a:endParaRPr lang="uk-UA" sz="3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04B33BC-0B1D-4AAB-82B8-79319235E3A4}"/>
              </a:ext>
            </a:extLst>
          </p:cNvPr>
          <p:cNvSpPr/>
          <p:nvPr/>
        </p:nvSpPr>
        <p:spPr>
          <a:xfrm>
            <a:off x="69563" y="1294965"/>
            <a:ext cx="4391930" cy="3620222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r>
              <a:rPr lang="uk-UA" sz="1500" dirty="0">
                <a:solidFill>
                  <a:srgbClr val="C00000"/>
                </a:solidFill>
                <a:latin typeface="Proba Pro" panose="020D0003030200000000" pitchFamily="34" charset="0"/>
              </a:rPr>
              <a:t>3. Третій варіант структури може відповідати структурі річного звіту.</a:t>
            </a:r>
          </a:p>
          <a:p>
            <a:endParaRPr lang="uk-UA" sz="1500" dirty="0">
              <a:solidFill>
                <a:srgbClr val="C00000"/>
              </a:solidFill>
              <a:latin typeface="Proba Pro" panose="020D0003030200000000" pitchFamily="34" charset="0"/>
            </a:endParaRPr>
          </a:p>
          <a:p>
            <a:r>
              <a:rPr lang="uk-UA" sz="1500" dirty="0">
                <a:solidFill>
                  <a:srgbClr val="C00000"/>
                </a:solidFill>
                <a:latin typeface="Proba Pro" panose="020D0003030200000000" pitchFamily="34" charset="0"/>
              </a:rPr>
              <a:t>РІЧНИЙ ПЛАН = РІЧНИЙ ЗВІТ</a:t>
            </a:r>
          </a:p>
          <a:p>
            <a:endParaRPr lang="uk-UA" sz="1500" dirty="0">
              <a:latin typeface="Proba Pro" panose="020D0003030200000000" pitchFamily="34" charset="0"/>
            </a:endParaRPr>
          </a:p>
          <a:p>
            <a:r>
              <a:rPr lang="uk-UA" sz="1500" dirty="0">
                <a:latin typeface="Proba Pro" panose="020D0003030200000000" pitchFamily="34" charset="0"/>
              </a:rPr>
              <a:t>Стаття 30 Закону України «Про освіту» - на сайті ЗО оприлюднюється річний звіт про діяльність закладу освіти </a:t>
            </a:r>
          </a:p>
          <a:p>
            <a:endParaRPr lang="uk-UA" sz="1500" dirty="0">
              <a:latin typeface="Proba Pro" panose="020D0003030200000000" pitchFamily="34" charset="0"/>
            </a:endParaRPr>
          </a:p>
          <a:p>
            <a:r>
              <a:rPr lang="uk-UA" dirty="0"/>
              <a:t>Наказ МОН від 23.03.2005 №178 «Про затвердження Примірного положення про порядок звітування керівників дошкільних, загальноосвітніх та професійно-технічних навчальних закладів перед педагогічним колективом та громадськістю </a:t>
            </a:r>
          </a:p>
          <a:p>
            <a:r>
              <a:rPr lang="uk-UA" dirty="0"/>
              <a:t> </a:t>
            </a:r>
          </a:p>
          <a:p>
            <a:r>
              <a:rPr lang="uk-UA" dirty="0" smtClean="0"/>
              <a:t>(п</a:t>
            </a:r>
            <a:r>
              <a:rPr lang="uk-UA" dirty="0"/>
              <a:t>. 6 Структура щорічного </a:t>
            </a:r>
            <a:r>
              <a:rPr lang="uk-UA" dirty="0" smtClean="0"/>
              <a:t>звіту)</a:t>
            </a:r>
            <a:endParaRPr lang="uk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04B33BC-0B1D-4AAB-82B8-79319235E3A4}"/>
              </a:ext>
            </a:extLst>
          </p:cNvPr>
          <p:cNvSpPr/>
          <p:nvPr/>
        </p:nvSpPr>
        <p:spPr>
          <a:xfrm>
            <a:off x="4697083" y="1279745"/>
            <a:ext cx="4391930" cy="2804614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r>
              <a:rPr lang="uk-UA" sz="1500" dirty="0">
                <a:solidFill>
                  <a:srgbClr val="C00000"/>
                </a:solidFill>
                <a:latin typeface="Proba Pro" panose="020D0003030200000000" pitchFamily="34" charset="0"/>
              </a:rPr>
              <a:t>4. Четвертим варіантом структури може бути власний підхід до створення річного плану.</a:t>
            </a:r>
          </a:p>
          <a:p>
            <a:endParaRPr lang="uk-UA" sz="1500" dirty="0">
              <a:latin typeface="Proba Pro" panose="020D0003030200000000" pitchFamily="34" charset="0"/>
            </a:endParaRPr>
          </a:p>
          <a:p>
            <a:r>
              <a:rPr lang="uk-UA" sz="1500" dirty="0">
                <a:latin typeface="Proba Pro" panose="020D0003030200000000" pitchFamily="34" charset="0"/>
              </a:rPr>
              <a:t>Важливо, щоб у будь-якому з варіантів структури річного плану документ містив:</a:t>
            </a:r>
          </a:p>
          <a:p>
            <a:pPr marL="278606" indent="-278606">
              <a:buFont typeface="+mj-lt"/>
              <a:buAutoNum type="arabicPeriod"/>
            </a:pPr>
            <a:r>
              <a:rPr lang="uk-UA" sz="1500" dirty="0">
                <a:latin typeface="Proba Pro" panose="020D0003030200000000" pitchFamily="34" charset="0"/>
              </a:rPr>
              <a:t>терміни виконання;</a:t>
            </a:r>
          </a:p>
          <a:p>
            <a:pPr marL="278606" indent="-278606">
              <a:buFont typeface="+mj-lt"/>
              <a:buAutoNum type="arabicPeriod"/>
            </a:pPr>
            <a:r>
              <a:rPr lang="uk-UA" sz="1500" dirty="0">
                <a:latin typeface="Proba Pro" panose="020D0003030200000000" pitchFamily="34" charset="0"/>
              </a:rPr>
              <a:t>інформацію про відповідальних за реалізацію кожного завдання;</a:t>
            </a:r>
          </a:p>
          <a:p>
            <a:pPr marL="278606" indent="-278606">
              <a:buFont typeface="+mj-lt"/>
              <a:buAutoNum type="arabicPeriod"/>
            </a:pPr>
            <a:r>
              <a:rPr lang="uk-UA" sz="1500" dirty="0">
                <a:latin typeface="Proba Pro" panose="020D0003030200000000" pitchFamily="34" charset="0"/>
              </a:rPr>
              <a:t>форму узагальнення за результатами виконання (наказ, графік, розклад, аналітична довідка тощо);</a:t>
            </a:r>
          </a:p>
          <a:p>
            <a:pPr marL="278606" indent="-278606">
              <a:buFont typeface="+mj-lt"/>
              <a:buAutoNum type="arabicPeriod"/>
            </a:pPr>
            <a:r>
              <a:rPr lang="uk-UA" sz="1500" dirty="0">
                <a:latin typeface="Proba Pro" panose="020D0003030200000000" pitchFamily="34" charset="0"/>
              </a:rPr>
              <a:t>відмітки про виконання.</a:t>
            </a:r>
          </a:p>
        </p:txBody>
      </p:sp>
    </p:spTree>
    <p:extLst>
      <p:ext uri="{BB962C8B-B14F-4D97-AF65-F5344CB8AC3E}">
        <p14:creationId xmlns:p14="http://schemas.microsoft.com/office/powerpoint/2010/main" val="1317737911"/>
      </p:ext>
    </p:extLst>
  </p:cSld>
  <p:clrMapOvr>
    <a:masterClrMapping/>
  </p:clrMapOvr>
  <p:transition spd="slow">
    <p:circl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77" y="3019502"/>
            <a:ext cx="86280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Рекомендації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зменшення</a:t>
            </a:r>
            <a:r>
              <a:rPr lang="ru-RU" b="1" dirty="0"/>
              <a:t> </a:t>
            </a:r>
            <a:r>
              <a:rPr lang="ru-RU" b="1" dirty="0" err="1"/>
              <a:t>освітніх</a:t>
            </a:r>
            <a:r>
              <a:rPr lang="ru-RU" b="1" dirty="0"/>
              <a:t> </a:t>
            </a:r>
            <a:r>
              <a:rPr lang="ru-RU" b="1" dirty="0" err="1"/>
              <a:t>втрат</a:t>
            </a:r>
            <a:r>
              <a:rPr lang="ru-RU" b="1" dirty="0"/>
              <a:t> (</a:t>
            </a:r>
            <a:r>
              <a:rPr lang="ru-RU" b="1" dirty="0" err="1"/>
              <a:t>розривів</a:t>
            </a:r>
            <a:r>
              <a:rPr lang="ru-RU" b="1" dirty="0" smtClean="0"/>
              <a:t>)</a:t>
            </a:r>
            <a:endParaRPr lang="ru-RU" dirty="0" smtClean="0"/>
          </a:p>
          <a:p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компенсації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адаптацію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літніх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інтерактивних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та </a:t>
            </a:r>
            <a:r>
              <a:rPr lang="ru-RU" dirty="0" err="1"/>
              <a:t>відеоуроків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/>
              <a:t>консультацію</a:t>
            </a:r>
            <a:r>
              <a:rPr lang="ru-RU" dirty="0"/>
              <a:t> та </a:t>
            </a:r>
            <a:r>
              <a:rPr lang="ru-RU" dirty="0" err="1"/>
              <a:t>підтримка</a:t>
            </a:r>
            <a:r>
              <a:rPr lang="ru-RU" dirty="0"/>
              <a:t> з боку </a:t>
            </a:r>
            <a:r>
              <a:rPr lang="ru-RU" dirty="0" err="1"/>
              <a:t>вчителів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діагностувальних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(у тому </a:t>
            </a:r>
            <a:r>
              <a:rPr lang="ru-RU" dirty="0" err="1"/>
              <a:t>числі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 ВШО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останніми</a:t>
            </a:r>
            <a:r>
              <a:rPr lang="ru-RU" dirty="0"/>
              <a:t> роками є</a:t>
            </a:r>
          </a:p>
          <a:p>
            <a:r>
              <a:rPr lang="ru-RU" dirty="0" err="1"/>
              <a:t>невід’ємною</a:t>
            </a:r>
            <a:r>
              <a:rPr lang="ru-RU" dirty="0"/>
              <a:t> та </a:t>
            </a:r>
            <a:r>
              <a:rPr lang="ru-RU" dirty="0" err="1"/>
              <a:t>необхідною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1419367" y="-2914"/>
            <a:ext cx="7724633" cy="30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11399"/>
      </p:ext>
    </p:extLst>
  </p:cSld>
  <p:clrMapOvr>
    <a:masterClrMapping/>
  </p:clrMapOvr>
  <p:transition spd="slow">
    <p:circl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358" y="1171367"/>
            <a:ext cx="89392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Застосовуйте</a:t>
            </a:r>
            <a:r>
              <a:rPr lang="ru-RU" b="1" dirty="0"/>
              <a:t> </a:t>
            </a:r>
            <a:r>
              <a:rPr lang="ru-RU" b="1" dirty="0" err="1"/>
              <a:t>диференційований</a:t>
            </a:r>
            <a:r>
              <a:rPr lang="ru-RU" b="1" dirty="0"/>
              <a:t> </a:t>
            </a:r>
            <a:r>
              <a:rPr lang="ru-RU" b="1" dirty="0" err="1"/>
              <a:t>підхід</a:t>
            </a:r>
            <a:r>
              <a:rPr lang="ru-RU" b="1" dirty="0"/>
              <a:t> до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категорій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endParaRPr lang="ru-RU" dirty="0"/>
          </a:p>
          <a:p>
            <a:r>
              <a:rPr lang="ru-RU" dirty="0"/>
              <a:t>Через </a:t>
            </a:r>
            <a:r>
              <a:rPr lang="ru-RU" dirty="0" err="1"/>
              <a:t>тривалі</a:t>
            </a:r>
            <a:r>
              <a:rPr lang="ru-RU" dirty="0"/>
              <a:t> </a:t>
            </a:r>
            <a:r>
              <a:rPr lang="ru-RU" dirty="0" err="1"/>
              <a:t>перебої</a:t>
            </a:r>
            <a:r>
              <a:rPr lang="ru-RU" dirty="0"/>
              <a:t> </a:t>
            </a:r>
            <a:r>
              <a:rPr lang="ru-RU" dirty="0" err="1"/>
              <a:t>електропостачання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доступу до </a:t>
            </a:r>
            <a:r>
              <a:rPr lang="ru-RU" dirty="0" err="1"/>
              <a:t>Інтернету</a:t>
            </a:r>
            <a:r>
              <a:rPr lang="ru-RU" dirty="0"/>
              <a:t>, </a:t>
            </a:r>
            <a:r>
              <a:rPr lang="ru-RU" dirty="0" err="1"/>
              <a:t>багатогодинні</a:t>
            </a:r>
            <a:r>
              <a:rPr lang="ru-RU" dirty="0"/>
              <a:t> </a:t>
            </a:r>
            <a:r>
              <a:rPr lang="ru-RU" dirty="0" err="1"/>
              <a:t>повітряні</a:t>
            </a:r>
            <a:r>
              <a:rPr lang="ru-RU" dirty="0"/>
              <a:t> </a:t>
            </a:r>
            <a:r>
              <a:rPr lang="ru-RU" dirty="0" err="1"/>
              <a:t>тривоги</a:t>
            </a:r>
            <a:r>
              <a:rPr lang="ru-RU" dirty="0"/>
              <a:t>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ускладнився</a:t>
            </a:r>
            <a:r>
              <a:rPr lang="ru-RU" dirty="0"/>
              <a:t> у закладах </a:t>
            </a:r>
            <a:r>
              <a:rPr lang="ru-RU" dirty="0" err="1"/>
              <a:t>освіти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особливо </a:t>
            </a:r>
            <a:r>
              <a:rPr lang="ru-RU" dirty="0" err="1"/>
              <a:t>суттєвих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зазнали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(</a:t>
            </a:r>
            <a:r>
              <a:rPr lang="ru-RU" dirty="0" err="1"/>
              <a:t>перебували</a:t>
            </a:r>
            <a:r>
              <a:rPr lang="ru-RU" dirty="0"/>
              <a:t>) на:</a:t>
            </a:r>
          </a:p>
          <a:p>
            <a:pPr lvl="0"/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окупованих</a:t>
            </a:r>
            <a:r>
              <a:rPr lang="ru-RU" dirty="0"/>
              <a:t> </a:t>
            </a:r>
            <a:r>
              <a:rPr lang="ru-RU" dirty="0" err="1"/>
              <a:t>територіях</a:t>
            </a:r>
            <a:r>
              <a:rPr lang="ru-RU" dirty="0"/>
              <a:t> через </a:t>
            </a:r>
            <a:r>
              <a:rPr lang="ru-RU" dirty="0" err="1"/>
              <a:t>відсутність</a:t>
            </a:r>
            <a:r>
              <a:rPr lang="ru-RU" dirty="0"/>
              <a:t> доступу до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деокупованих</a:t>
            </a:r>
            <a:r>
              <a:rPr lang="ru-RU" dirty="0"/>
              <a:t> </a:t>
            </a:r>
            <a:r>
              <a:rPr lang="ru-RU" dirty="0" err="1"/>
              <a:t>територіях</a:t>
            </a:r>
            <a:r>
              <a:rPr lang="ru-RU" dirty="0"/>
              <a:t>. У таких закладах </a:t>
            </a:r>
            <a:r>
              <a:rPr lang="ru-RU" dirty="0" err="1"/>
              <a:t>освіти</a:t>
            </a:r>
            <a:r>
              <a:rPr lang="ru-RU" dirty="0"/>
              <a:t> є </a:t>
            </a:r>
            <a:r>
              <a:rPr lang="ru-RU" dirty="0" err="1"/>
              <a:t>труднощі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очного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обмежені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для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та брак </a:t>
            </a:r>
            <a:r>
              <a:rPr lang="ru-RU" dirty="0" err="1"/>
              <a:t>кадрів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на </a:t>
            </a:r>
            <a:r>
              <a:rPr lang="ru-RU" dirty="0" err="1"/>
              <a:t>контрольованій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зон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за кордоном,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навчаються</a:t>
            </a:r>
            <a:r>
              <a:rPr lang="ru-RU" dirty="0"/>
              <a:t> за </a:t>
            </a:r>
            <a:r>
              <a:rPr lang="ru-RU" dirty="0" err="1"/>
              <a:t>різними</a:t>
            </a:r>
            <a:r>
              <a:rPr lang="ru-RU" dirty="0"/>
              <a:t> формами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  <a:p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повертаються</a:t>
            </a:r>
            <a:r>
              <a:rPr lang="ru-RU" dirty="0"/>
              <a:t> з-за кордону, </a:t>
            </a:r>
            <a:r>
              <a:rPr lang="ru-RU" dirty="0" err="1"/>
              <a:t>учні</a:t>
            </a:r>
            <a:r>
              <a:rPr lang="ru-RU" dirty="0"/>
              <a:t> з числа ВПО,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не </a:t>
            </a:r>
            <a:r>
              <a:rPr lang="ru-RU" dirty="0" err="1"/>
              <a:t>мали</a:t>
            </a:r>
            <a:r>
              <a:rPr lang="ru-RU" dirty="0"/>
              <a:t> доступу до </a:t>
            </a:r>
            <a:r>
              <a:rPr lang="ru-RU" dirty="0" err="1"/>
              <a:t>очної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дистанційної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учні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 та </a:t>
            </a:r>
            <a:r>
              <a:rPr lang="ru-RU" dirty="0" err="1"/>
              <a:t>діти</a:t>
            </a:r>
            <a:r>
              <a:rPr lang="ru-RU" dirty="0"/>
              <a:t> з </a:t>
            </a:r>
            <a:r>
              <a:rPr lang="ru-RU" dirty="0" err="1"/>
              <a:t>соціально-незахищених</a:t>
            </a:r>
            <a:r>
              <a:rPr lang="ru-RU" dirty="0"/>
              <a:t> </a:t>
            </a:r>
            <a:r>
              <a:rPr lang="ru-RU" dirty="0" err="1"/>
              <a:t>сімей</a:t>
            </a:r>
            <a:r>
              <a:rPr lang="ru-RU" dirty="0"/>
              <a:t>.</a:t>
            </a:r>
          </a:p>
          <a:p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втратили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, й </a:t>
            </a:r>
            <a:r>
              <a:rPr lang="ru-RU" dirty="0" err="1"/>
              <a:t>адаптувати</a:t>
            </a:r>
            <a:r>
              <a:rPr lang="ru-RU" dirty="0"/>
              <a:t> </a:t>
            </a:r>
            <a:r>
              <a:rPr lang="ru-RU" dirty="0" err="1"/>
              <a:t>педагогічні</a:t>
            </a:r>
            <a:r>
              <a:rPr lang="ru-RU" dirty="0"/>
              <a:t> та </a:t>
            </a:r>
            <a:r>
              <a:rPr lang="ru-RU" dirty="0" err="1"/>
              <a:t>психологічні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693852857"/>
      </p:ext>
    </p:extLst>
  </p:cSld>
  <p:clrMapOvr>
    <a:masterClrMapping/>
  </p:clrMapOvr>
  <p:transition spd="slow">
    <p:circl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98327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Адаптуйте</a:t>
            </a:r>
            <a:r>
              <a:rPr lang="ru-RU" b="1" dirty="0"/>
              <a:t> </a:t>
            </a:r>
            <a:r>
              <a:rPr lang="ru-RU" b="1" dirty="0" err="1"/>
              <a:t>освітній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b="1" dirty="0"/>
              <a:t> до </a:t>
            </a:r>
            <a:r>
              <a:rPr lang="ru-RU" b="1" dirty="0" err="1"/>
              <a:t>роботи</a:t>
            </a:r>
            <a:r>
              <a:rPr lang="ru-RU" b="1" dirty="0"/>
              <a:t> в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/>
              <a:t>зміни</a:t>
            </a:r>
            <a:r>
              <a:rPr lang="ru-RU" b="1" dirty="0"/>
              <a:t> </a:t>
            </a:r>
            <a:r>
              <a:rPr lang="ru-RU" b="1" dirty="0" err="1"/>
              <a:t>режимів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endParaRPr lang="ru-RU" b="1" dirty="0"/>
          </a:p>
          <a:p>
            <a:r>
              <a:rPr lang="ru-RU" dirty="0"/>
              <a:t>Через </a:t>
            </a:r>
            <a:r>
              <a:rPr lang="ru-RU" dirty="0" err="1"/>
              <a:t>війну</a:t>
            </a:r>
            <a:r>
              <a:rPr lang="ru-RU" dirty="0"/>
              <a:t> школам </a:t>
            </a:r>
            <a:r>
              <a:rPr lang="ru-RU" dirty="0" err="1"/>
              <a:t>доведеться</a:t>
            </a:r>
            <a:r>
              <a:rPr lang="ru-RU" dirty="0"/>
              <a:t> оперативно </a:t>
            </a:r>
            <a:r>
              <a:rPr lang="ru-RU" dirty="0" err="1"/>
              <a:t>реагувати</a:t>
            </a:r>
            <a:r>
              <a:rPr lang="ru-RU" dirty="0"/>
              <a:t> на </a:t>
            </a:r>
            <a:r>
              <a:rPr lang="ru-RU" dirty="0" err="1"/>
              <a:t>події</a:t>
            </a:r>
            <a:r>
              <a:rPr lang="ru-RU" dirty="0"/>
              <a:t> та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за будь-</a:t>
            </a:r>
            <a:r>
              <a:rPr lang="ru-RU" dirty="0" err="1"/>
              <a:t>яких</a:t>
            </a:r>
            <a:r>
              <a:rPr lang="ru-RU" dirty="0"/>
              <a:t> умов. </a:t>
            </a:r>
            <a:r>
              <a:rPr lang="ru-RU" dirty="0" err="1"/>
              <a:t>Тож</a:t>
            </a:r>
            <a:r>
              <a:rPr lang="ru-RU" dirty="0"/>
              <a:t> до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включити</a:t>
            </a:r>
            <a:r>
              <a:rPr lang="ru-RU" dirty="0"/>
              <a:t> 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швидкого</a:t>
            </a:r>
            <a:r>
              <a:rPr lang="ru-RU" dirty="0"/>
              <a:t> та комфортного переходу на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формати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онлайн. </a:t>
            </a:r>
            <a:r>
              <a:rPr lang="ru-RU" dirty="0" err="1"/>
              <a:t>Наприклад</a:t>
            </a:r>
            <a:r>
              <a:rPr lang="ru-RU" dirty="0"/>
              <a:t>, план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пункти</a:t>
            </a:r>
            <a:r>
              <a:rPr lang="ru-RU" dirty="0"/>
              <a:t>:</a:t>
            </a:r>
          </a:p>
          <a:p>
            <a:r>
              <a:rPr lang="ru-RU" dirty="0"/>
              <a:t>•	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гнучкого</a:t>
            </a:r>
            <a:r>
              <a:rPr lang="ru-RU" dirty="0"/>
              <a:t> </a:t>
            </a:r>
            <a:r>
              <a:rPr lang="ru-RU" dirty="0" err="1"/>
              <a:t>розкладу</a:t>
            </a:r>
            <a:r>
              <a:rPr lang="ru-RU" dirty="0"/>
              <a:t> занять. </a:t>
            </a:r>
            <a:r>
              <a:rPr lang="ru-RU" dirty="0" err="1"/>
              <a:t>Якщо</a:t>
            </a:r>
            <a:r>
              <a:rPr lang="ru-RU" dirty="0"/>
              <a:t> у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є </a:t>
            </a:r>
            <a:r>
              <a:rPr lang="ru-RU" dirty="0" err="1"/>
              <a:t>учні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навчаються</a:t>
            </a:r>
            <a:r>
              <a:rPr lang="ru-RU" dirty="0"/>
              <a:t> в закладах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і </a:t>
            </a:r>
            <a:r>
              <a:rPr lang="ru-RU" dirty="0" err="1"/>
              <a:t>України</a:t>
            </a:r>
            <a:r>
              <a:rPr lang="ru-RU" dirty="0"/>
              <a:t> (за </a:t>
            </a:r>
            <a:r>
              <a:rPr lang="ru-RU" dirty="0" err="1"/>
              <a:t>дистанційною</a:t>
            </a:r>
            <a:r>
              <a:rPr lang="ru-RU" dirty="0"/>
              <a:t> формою),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врахувати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зайнятість</a:t>
            </a:r>
            <a:r>
              <a:rPr lang="ru-RU" dirty="0"/>
              <a:t> в </a:t>
            </a:r>
            <a:r>
              <a:rPr lang="ru-RU" dirty="0" err="1"/>
              <a:t>закордонній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запропонувати</a:t>
            </a:r>
            <a:r>
              <a:rPr lang="ru-RU" dirty="0"/>
              <a:t> </a:t>
            </a:r>
            <a:r>
              <a:rPr lang="ru-RU" dirty="0" err="1"/>
              <a:t>законним</a:t>
            </a:r>
            <a:r>
              <a:rPr lang="ru-RU" dirty="0"/>
              <a:t> </a:t>
            </a:r>
            <a:r>
              <a:rPr lang="ru-RU" dirty="0" err="1"/>
              <a:t>представникам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</a:t>
            </a:r>
            <a:r>
              <a:rPr lang="ru-RU" dirty="0" err="1"/>
              <a:t>інформаційну</a:t>
            </a:r>
            <a:r>
              <a:rPr lang="ru-RU" dirty="0"/>
              <a:t> </a:t>
            </a:r>
            <a:r>
              <a:rPr lang="ru-RU" dirty="0" err="1"/>
              <a:t>довідку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зазначено</a:t>
            </a:r>
            <a:r>
              <a:rPr lang="ru-RU" dirty="0"/>
              <a:t> час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учня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дня,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вивчаються</a:t>
            </a:r>
            <a:r>
              <a:rPr lang="ru-RU" dirty="0"/>
              <a:t> в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зазначенням</a:t>
            </a:r>
            <a:r>
              <a:rPr lang="ru-RU" dirty="0"/>
              <a:t> </a:t>
            </a:r>
            <a:r>
              <a:rPr lang="ru-RU" dirty="0" err="1"/>
              <a:t>найвищого</a:t>
            </a:r>
            <a:r>
              <a:rPr lang="ru-RU" dirty="0"/>
              <a:t> та </a:t>
            </a:r>
            <a:r>
              <a:rPr lang="ru-RU" dirty="0" err="1"/>
              <a:t>найнижчого</a:t>
            </a:r>
            <a:r>
              <a:rPr lang="ru-RU" dirty="0"/>
              <a:t> </a:t>
            </a:r>
            <a:r>
              <a:rPr lang="ru-RU" dirty="0" err="1"/>
              <a:t>балів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розкладу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і </a:t>
            </a:r>
            <a:r>
              <a:rPr lang="ru-RU" dirty="0" err="1"/>
              <a:t>групових</a:t>
            </a:r>
            <a:r>
              <a:rPr lang="ru-RU" dirty="0"/>
              <a:t> </a:t>
            </a:r>
            <a:r>
              <a:rPr lang="ru-RU" dirty="0" err="1"/>
              <a:t>консультацій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платформ, </a:t>
            </a:r>
            <a:r>
              <a:rPr lang="ru-RU" dirty="0" err="1"/>
              <a:t>комунікаційних</a:t>
            </a:r>
            <a:r>
              <a:rPr lang="ru-RU" dirty="0"/>
              <a:t> онлайн- </a:t>
            </a:r>
            <a:r>
              <a:rPr lang="ru-RU" dirty="0" err="1"/>
              <a:t>сервісів</a:t>
            </a:r>
            <a:r>
              <a:rPr lang="ru-RU" dirty="0"/>
              <a:t> і </a:t>
            </a:r>
            <a:r>
              <a:rPr lang="ru-RU" dirty="0" err="1"/>
              <a:t>інструментів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організовується</a:t>
            </a:r>
            <a:r>
              <a:rPr lang="ru-RU" dirty="0"/>
              <a:t> </a:t>
            </a:r>
            <a:r>
              <a:rPr lang="ru-RU" dirty="0" err="1"/>
              <a:t>дистанційне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інструментарію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з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художньо-естетичного</a:t>
            </a:r>
            <a:r>
              <a:rPr lang="ru-RU" dirty="0"/>
              <a:t>, </a:t>
            </a:r>
            <a:r>
              <a:rPr lang="ru-RU" dirty="0" err="1"/>
              <a:t>фізкультурно-оздоровчого</a:t>
            </a:r>
            <a:r>
              <a:rPr lang="ru-RU" dirty="0"/>
              <a:t> та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циклів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адаптація</a:t>
            </a:r>
            <a:r>
              <a:rPr lang="ru-RU" dirty="0"/>
              <a:t> правил </a:t>
            </a:r>
            <a:r>
              <a:rPr lang="ru-RU" dirty="0" err="1"/>
              <a:t>поведінки</a:t>
            </a:r>
            <a:r>
              <a:rPr lang="ru-RU" dirty="0"/>
              <a:t> та </a:t>
            </a:r>
            <a:r>
              <a:rPr lang="ru-RU" dirty="0" err="1"/>
              <a:t>взаємодії</a:t>
            </a:r>
            <a:r>
              <a:rPr lang="ru-RU" dirty="0"/>
              <a:t> для онлайн-</a:t>
            </a:r>
            <a:r>
              <a:rPr lang="ru-RU" dirty="0" err="1"/>
              <a:t>навчання</a:t>
            </a:r>
            <a:r>
              <a:rPr lang="ru-RU" dirty="0"/>
              <a:t>. </a:t>
            </a:r>
            <a:r>
              <a:rPr lang="ru-RU" dirty="0" err="1"/>
              <a:t>Вчителю</a:t>
            </a:r>
            <a:r>
              <a:rPr lang="ru-RU" dirty="0"/>
              <a:t> та </a:t>
            </a:r>
            <a:r>
              <a:rPr lang="ru-RU" dirty="0" err="1"/>
              <a:t>учням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спільні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конструктивного </a:t>
            </a:r>
            <a:r>
              <a:rPr lang="ru-RU" dirty="0" err="1"/>
              <a:t>спілкування</a:t>
            </a:r>
            <a:r>
              <a:rPr lang="ru-RU" dirty="0"/>
              <a:t> і </a:t>
            </a:r>
            <a:r>
              <a:rPr lang="ru-RU" dirty="0" err="1"/>
              <a:t>продуктивної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дистанційки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9756039"/>
      </p:ext>
    </p:extLst>
  </p:cSld>
  <p:clrMapOvr>
    <a:masterClrMapping/>
  </p:clrMapOvr>
  <p:transition spd="slow">
    <p:circl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82" y="2799972"/>
            <a:ext cx="89051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Розробіть</a:t>
            </a:r>
            <a:r>
              <a:rPr lang="ru-RU" b="1" dirty="0"/>
              <a:t> </a:t>
            </a:r>
            <a:r>
              <a:rPr lang="ru-RU" b="1" dirty="0" err="1"/>
              <a:t>критерії</a:t>
            </a:r>
            <a:r>
              <a:rPr lang="ru-RU" b="1" dirty="0"/>
              <a:t> для </a:t>
            </a:r>
            <a:r>
              <a:rPr lang="ru-RU" b="1" dirty="0" err="1"/>
              <a:t>вимірювання</a:t>
            </a:r>
            <a:r>
              <a:rPr lang="ru-RU" b="1" dirty="0"/>
              <a:t> </a:t>
            </a:r>
            <a:r>
              <a:rPr lang="ru-RU" b="1" dirty="0" err="1"/>
              <a:t>освітніх</a:t>
            </a:r>
            <a:r>
              <a:rPr lang="ru-RU" b="1" dirty="0"/>
              <a:t> </a:t>
            </a:r>
            <a:r>
              <a:rPr lang="ru-RU" b="1" dirty="0" err="1"/>
              <a:t>втрат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кожного предмета</a:t>
            </a:r>
          </a:p>
          <a:p>
            <a:r>
              <a:rPr lang="ru-RU" dirty="0" err="1"/>
              <a:t>Щоби</a:t>
            </a:r>
            <a:r>
              <a:rPr lang="ru-RU" dirty="0"/>
              <a:t> </a:t>
            </a:r>
            <a:r>
              <a:rPr lang="ru-RU" dirty="0" err="1"/>
              <a:t>виміряти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чіткі</a:t>
            </a:r>
            <a:r>
              <a:rPr lang="ru-RU" dirty="0"/>
              <a:t> та </a:t>
            </a:r>
            <a:r>
              <a:rPr lang="ru-RU" dirty="0" err="1"/>
              <a:t>прозорі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прогалини</a:t>
            </a:r>
            <a:r>
              <a:rPr lang="ru-RU" dirty="0"/>
              <a:t> у </a:t>
            </a:r>
            <a:r>
              <a:rPr lang="ru-RU" dirty="0" err="1"/>
              <a:t>навчанні</a:t>
            </a:r>
            <a:r>
              <a:rPr lang="ru-RU" dirty="0"/>
              <a:t> кожного </a:t>
            </a:r>
            <a:r>
              <a:rPr lang="ru-RU" dirty="0" err="1"/>
              <a:t>учня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таким </a:t>
            </a:r>
            <a:r>
              <a:rPr lang="ru-RU" dirty="0" err="1"/>
              <a:t>мірилом</a:t>
            </a:r>
            <a:r>
              <a:rPr lang="ru-RU" dirty="0"/>
              <a:t> є </a:t>
            </a:r>
            <a:r>
              <a:rPr lang="ru-RU" dirty="0" err="1"/>
              <a:t>очікувані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визначених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 та </a:t>
            </a:r>
            <a:r>
              <a:rPr lang="ru-RU" dirty="0" err="1"/>
              <a:t>Держстандартами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 Служба </a:t>
            </a:r>
            <a:r>
              <a:rPr lang="ru-RU" dirty="0" err="1"/>
              <a:t>освітнього</a:t>
            </a:r>
            <a:r>
              <a:rPr lang="ru-RU" dirty="0"/>
              <a:t> омбудсмена </a:t>
            </a:r>
            <a:r>
              <a:rPr lang="ru-RU" dirty="0" err="1"/>
              <a:t>рекомендує</a:t>
            </a:r>
            <a:r>
              <a:rPr lang="ru-RU" dirty="0"/>
              <a:t> </a:t>
            </a:r>
            <a:r>
              <a:rPr lang="ru-RU" dirty="0" err="1"/>
              <a:t>вчителям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карту </a:t>
            </a:r>
            <a:r>
              <a:rPr lang="ru-RU" dirty="0" err="1"/>
              <a:t>опорних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кожного предмета та </a:t>
            </a:r>
            <a:r>
              <a:rPr lang="ru-RU" dirty="0" err="1"/>
              <a:t>класу</a:t>
            </a:r>
            <a:r>
              <a:rPr lang="ru-RU" dirty="0"/>
              <a:t>, в яку </a:t>
            </a:r>
            <a:r>
              <a:rPr lang="ru-RU" dirty="0" err="1"/>
              <a:t>включити</a:t>
            </a:r>
            <a:r>
              <a:rPr lang="ru-RU" dirty="0"/>
              <a:t>:</a:t>
            </a:r>
          </a:p>
          <a:p>
            <a:r>
              <a:rPr lang="ru-RU" dirty="0"/>
              <a:t>•	</a:t>
            </a:r>
            <a:r>
              <a:rPr lang="ru-RU" dirty="0" err="1"/>
              <a:t>найголовніші</a:t>
            </a:r>
            <a:r>
              <a:rPr lang="ru-RU" dirty="0"/>
              <a:t> теми (правила, </a:t>
            </a:r>
            <a:r>
              <a:rPr lang="ru-RU" dirty="0" err="1"/>
              <a:t>формули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r>
              <a:rPr lang="ru-RU" dirty="0"/>
              <a:t>•	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, без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учень</a:t>
            </a:r>
            <a:r>
              <a:rPr lang="ru-RU" dirty="0"/>
              <a:t> не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навчатися</a:t>
            </a:r>
            <a:r>
              <a:rPr lang="ru-RU" dirty="0"/>
              <a:t> у </a:t>
            </a:r>
            <a:r>
              <a:rPr lang="ru-RU" dirty="0" err="1"/>
              <a:t>наступному</a:t>
            </a:r>
            <a:r>
              <a:rPr lang="ru-RU" dirty="0"/>
              <a:t> </a:t>
            </a:r>
            <a:r>
              <a:rPr lang="ru-RU" dirty="0" err="1"/>
              <a:t>класі</a:t>
            </a:r>
            <a:r>
              <a:rPr lang="ru-RU" dirty="0"/>
              <a:t>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181" y="1232922"/>
            <a:ext cx="89665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Також</a:t>
            </a:r>
            <a:r>
              <a:rPr lang="ru-RU" dirty="0"/>
              <a:t> педагогам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приділяти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неформальній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школярами - </a:t>
            </a:r>
            <a:r>
              <a:rPr lang="ru-RU" dirty="0" err="1"/>
              <a:t>наприклад</a:t>
            </a:r>
            <a:r>
              <a:rPr lang="ru-RU" dirty="0"/>
              <a:t>, онлайн-</a:t>
            </a:r>
            <a:r>
              <a:rPr lang="ru-RU" dirty="0" err="1"/>
              <a:t>чаювання</a:t>
            </a:r>
            <a:r>
              <a:rPr lang="ru-RU" dirty="0"/>
              <a:t>, перегляд та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тематичних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 і </a:t>
            </a:r>
            <a:r>
              <a:rPr lang="ru-RU" dirty="0" err="1"/>
              <a:t>фільмів</a:t>
            </a:r>
            <a:r>
              <a:rPr lang="ru-RU" dirty="0"/>
              <a:t>  </a:t>
            </a:r>
            <a:r>
              <a:rPr lang="ru-RU" dirty="0" err="1"/>
              <a:t>сприятиме</a:t>
            </a:r>
            <a:r>
              <a:rPr lang="ru-RU" dirty="0"/>
              <a:t> </a:t>
            </a:r>
            <a:r>
              <a:rPr lang="ru-RU" dirty="0" err="1"/>
              <a:t>налагодженню</a:t>
            </a:r>
            <a:r>
              <a:rPr lang="ru-RU" dirty="0"/>
              <a:t> </a:t>
            </a:r>
            <a:r>
              <a:rPr lang="ru-RU" dirty="0" err="1"/>
              <a:t>позитивної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в </a:t>
            </a:r>
            <a:r>
              <a:rPr lang="ru-RU" dirty="0" err="1"/>
              <a:t>учнівському</a:t>
            </a:r>
            <a:r>
              <a:rPr lang="ru-RU" dirty="0"/>
              <a:t> </a:t>
            </a:r>
            <a:r>
              <a:rPr lang="ru-RU" dirty="0" err="1"/>
              <a:t>колективі</a:t>
            </a:r>
            <a:r>
              <a:rPr lang="ru-RU" dirty="0"/>
              <a:t> та </a:t>
            </a:r>
            <a:r>
              <a:rPr lang="ru-RU" dirty="0" err="1"/>
              <a:t>поліпшенню</a:t>
            </a:r>
            <a:r>
              <a:rPr lang="ru-RU" dirty="0"/>
              <a:t> </a:t>
            </a:r>
            <a:r>
              <a:rPr lang="ru-RU" dirty="0" err="1"/>
              <a:t>взаєминам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вчителями</a:t>
            </a:r>
            <a:r>
              <a:rPr lang="ru-RU" dirty="0"/>
              <a:t>.</a:t>
            </a:r>
          </a:p>
          <a:p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приділити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питанням</a:t>
            </a:r>
            <a:r>
              <a:rPr lang="ru-RU" dirty="0"/>
              <a:t> </a:t>
            </a:r>
            <a:r>
              <a:rPr lang="ru-RU" dirty="0" err="1"/>
              <a:t>кібербезпеки</a:t>
            </a:r>
            <a:r>
              <a:rPr lang="ru-RU" dirty="0"/>
              <a:t> та </a:t>
            </a:r>
            <a:r>
              <a:rPr lang="ru-RU" dirty="0" err="1"/>
              <a:t>гігієни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за </a:t>
            </a:r>
            <a:r>
              <a:rPr lang="ru-RU" dirty="0" err="1"/>
              <a:t>комп’ютером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 та </a:t>
            </a:r>
            <a:r>
              <a:rPr lang="ru-RU" dirty="0" err="1"/>
              <a:t>їхнім</a:t>
            </a:r>
            <a:r>
              <a:rPr lang="ru-RU" dirty="0"/>
              <a:t> батькам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персональних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убезпечення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кібербулінгу</a:t>
            </a:r>
            <a:r>
              <a:rPr lang="ru-RU" dirty="0"/>
              <a:t>, </a:t>
            </a:r>
            <a:r>
              <a:rPr lang="ru-RU" dirty="0" err="1"/>
              <a:t>безпечної</a:t>
            </a:r>
            <a:r>
              <a:rPr lang="ru-RU" dirty="0"/>
              <a:t> та </a:t>
            </a:r>
            <a:r>
              <a:rPr lang="ru-RU" dirty="0" err="1"/>
              <a:t>комфортної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у </a:t>
            </a:r>
            <a:r>
              <a:rPr lang="ru-RU" dirty="0" err="1"/>
              <a:t>мережі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5932453"/>
      </p:ext>
    </p:extLst>
  </p:cSld>
  <p:clrMapOvr>
    <a:masterClrMapping/>
  </p:clrMapOvr>
  <p:transition spd="slow">
    <p:circl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90" y="939307"/>
            <a:ext cx="908940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Продіагностуйте</a:t>
            </a:r>
            <a:r>
              <a:rPr lang="ru-RU" b="1" dirty="0"/>
              <a:t> </a:t>
            </a:r>
            <a:r>
              <a:rPr lang="ru-RU" b="1" dirty="0" err="1"/>
              <a:t>рівень</a:t>
            </a:r>
            <a:r>
              <a:rPr lang="ru-RU" b="1" dirty="0"/>
              <a:t> </a:t>
            </a:r>
            <a:r>
              <a:rPr lang="ru-RU" b="1" dirty="0" err="1"/>
              <a:t>опанування</a:t>
            </a:r>
            <a:r>
              <a:rPr lang="ru-RU" b="1" dirty="0"/>
              <a:t> </a:t>
            </a:r>
            <a:r>
              <a:rPr lang="ru-RU" b="1" dirty="0" err="1"/>
              <a:t>навчального</a:t>
            </a:r>
            <a:r>
              <a:rPr lang="ru-RU" b="1" dirty="0"/>
              <a:t> </a:t>
            </a:r>
            <a:r>
              <a:rPr lang="ru-RU" b="1" dirty="0" err="1"/>
              <a:t>матеріалу</a:t>
            </a:r>
            <a:r>
              <a:rPr lang="ru-RU" b="1" dirty="0"/>
              <a:t> </a:t>
            </a:r>
            <a:r>
              <a:rPr lang="ru-RU" b="1" dirty="0" err="1"/>
              <a:t>учнями</a:t>
            </a:r>
            <a:r>
              <a:rPr lang="ru-RU" b="1" dirty="0"/>
              <a:t> на початку </a:t>
            </a:r>
            <a:r>
              <a:rPr lang="ru-RU" b="1" dirty="0" err="1"/>
              <a:t>навчального</a:t>
            </a:r>
            <a:r>
              <a:rPr lang="ru-RU" b="1" dirty="0"/>
              <a:t> року</a:t>
            </a:r>
          </a:p>
          <a:p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з’ясувати</a:t>
            </a:r>
            <a:r>
              <a:rPr lang="ru-RU" dirty="0"/>
              <a:t> </a:t>
            </a:r>
            <a:r>
              <a:rPr lang="ru-RU" dirty="0" err="1"/>
              <a:t>готовність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 до </a:t>
            </a:r>
            <a:r>
              <a:rPr lang="ru-RU" dirty="0" err="1"/>
              <a:t>засвоєння</a:t>
            </a:r>
            <a:r>
              <a:rPr lang="ru-RU" dirty="0"/>
              <a:t> нового </a:t>
            </a:r>
            <a:r>
              <a:rPr lang="ru-RU" dirty="0" err="1"/>
              <a:t>матеріалу</a:t>
            </a:r>
            <a:r>
              <a:rPr lang="ru-RU" dirty="0"/>
              <a:t> та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оптимальні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в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тижні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наявний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. З </a:t>
            </a:r>
            <a:r>
              <a:rPr lang="ru-RU" dirty="0" err="1"/>
              <a:t>цією</a:t>
            </a:r>
            <a:r>
              <a:rPr lang="ru-RU" dirty="0"/>
              <a:t> метою у календарно-</a:t>
            </a:r>
            <a:r>
              <a:rPr lang="ru-RU" dirty="0" err="1"/>
              <a:t>тематичному</a:t>
            </a:r>
            <a:r>
              <a:rPr lang="ru-RU" dirty="0"/>
              <a:t> </a:t>
            </a:r>
            <a:r>
              <a:rPr lang="ru-RU" dirty="0" err="1"/>
              <a:t>плануванні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час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діагностування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за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й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часу для </a:t>
            </a:r>
            <a:r>
              <a:rPr lang="ru-RU" dirty="0" err="1"/>
              <a:t>повторення</a:t>
            </a:r>
            <a:r>
              <a:rPr lang="ru-RU" dirty="0"/>
              <a:t>.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діагностування</a:t>
            </a:r>
            <a:r>
              <a:rPr lang="ru-RU" dirty="0"/>
              <a:t>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обирає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, але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таких </a:t>
            </a:r>
            <a:r>
              <a:rPr lang="ru-RU" dirty="0" err="1"/>
              <a:t>різнорівневих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: </a:t>
            </a:r>
          </a:p>
          <a:p>
            <a:r>
              <a:rPr lang="ru-RU" dirty="0"/>
              <a:t>•	на </a:t>
            </a:r>
            <a:r>
              <a:rPr lang="ru-RU" dirty="0" err="1"/>
              <a:t>впізнавання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 по </a:t>
            </a:r>
            <a:r>
              <a:rPr lang="ru-RU" dirty="0" err="1"/>
              <a:t>пам’яті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за </a:t>
            </a:r>
            <a:r>
              <a:rPr lang="ru-RU" dirty="0" err="1"/>
              <a:t>наданим</a:t>
            </a:r>
            <a:r>
              <a:rPr lang="ru-RU" dirty="0"/>
              <a:t> </a:t>
            </a:r>
            <a:r>
              <a:rPr lang="ru-RU" dirty="0" err="1"/>
              <a:t>зразком</a:t>
            </a:r>
            <a:r>
              <a:rPr lang="ru-RU" dirty="0"/>
              <a:t>; </a:t>
            </a:r>
          </a:p>
          <a:p>
            <a:r>
              <a:rPr lang="ru-RU" dirty="0"/>
              <a:t>•	на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у </a:t>
            </a:r>
            <a:r>
              <a:rPr lang="ru-RU" dirty="0" err="1"/>
              <a:t>типових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;</a:t>
            </a:r>
          </a:p>
          <a:p>
            <a:r>
              <a:rPr lang="ru-RU" dirty="0"/>
              <a:t>•	на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відомого</a:t>
            </a:r>
            <a:r>
              <a:rPr lang="ru-RU" dirty="0"/>
              <a:t> шляху </a:t>
            </a:r>
            <a:r>
              <a:rPr lang="ru-RU" dirty="0" err="1"/>
              <a:t>міркування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засвоєного</a:t>
            </a:r>
            <a:r>
              <a:rPr lang="ru-RU" dirty="0"/>
              <a:t> способу </a:t>
            </a:r>
            <a:r>
              <a:rPr lang="ru-RU" dirty="0" err="1"/>
              <a:t>дії</a:t>
            </a:r>
            <a:r>
              <a:rPr lang="ru-RU" dirty="0"/>
              <a:t> у </a:t>
            </a:r>
            <a:r>
              <a:rPr lang="ru-RU" dirty="0" err="1"/>
              <a:t>ситуації</a:t>
            </a:r>
            <a:r>
              <a:rPr lang="ru-RU" dirty="0"/>
              <a:t>, яка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типової</a:t>
            </a:r>
            <a:r>
              <a:rPr lang="ru-RU" dirty="0"/>
              <a:t>; </a:t>
            </a:r>
          </a:p>
          <a:p>
            <a:r>
              <a:rPr lang="ru-RU" dirty="0"/>
              <a:t>•	на </a:t>
            </a:r>
            <a:r>
              <a:rPr lang="ru-RU" dirty="0" err="1"/>
              <a:t>творче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в </a:t>
            </a:r>
            <a:r>
              <a:rPr lang="ru-RU" dirty="0" err="1"/>
              <a:t>ситуаціях</a:t>
            </a:r>
            <a:r>
              <a:rPr lang="ru-RU" dirty="0"/>
              <a:t>, </a:t>
            </a:r>
            <a:r>
              <a:rPr lang="ru-RU" dirty="0" err="1"/>
              <a:t>наближених</a:t>
            </a:r>
            <a:r>
              <a:rPr lang="ru-RU" dirty="0"/>
              <a:t> до </a:t>
            </a:r>
            <a:r>
              <a:rPr lang="ru-RU" dirty="0" err="1"/>
              <a:t>життєвого</a:t>
            </a:r>
            <a:r>
              <a:rPr lang="ru-RU" dirty="0"/>
              <a:t> контексту,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самостійним</a:t>
            </a:r>
            <a:r>
              <a:rPr lang="ru-RU" dirty="0"/>
              <a:t> </a:t>
            </a:r>
            <a:r>
              <a:rPr lang="ru-RU" dirty="0" err="1"/>
              <a:t>пошуком</a:t>
            </a:r>
            <a:r>
              <a:rPr lang="ru-RU" dirty="0"/>
              <a:t> шляху </a:t>
            </a:r>
            <a:r>
              <a:rPr lang="ru-RU" dirty="0" err="1"/>
              <a:t>розв’язання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добором і </a:t>
            </a:r>
            <a:r>
              <a:rPr lang="ru-RU" dirty="0" err="1"/>
              <a:t>пристосуванням</a:t>
            </a:r>
            <a:r>
              <a:rPr lang="ru-RU" dirty="0"/>
              <a:t> </a:t>
            </a:r>
            <a:r>
              <a:rPr lang="ru-RU" dirty="0" err="1"/>
              <a:t>доступної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поєднанням</a:t>
            </a:r>
            <a:r>
              <a:rPr lang="ru-RU" dirty="0"/>
              <a:t> і </a:t>
            </a:r>
            <a:r>
              <a:rPr lang="ru-RU" dirty="0" err="1"/>
              <a:t>доцільним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вмінь</a:t>
            </a:r>
            <a:r>
              <a:rPr lang="ru-RU" dirty="0"/>
              <a:t> з </a:t>
            </a:r>
            <a:r>
              <a:rPr lang="ru-RU" dirty="0" err="1"/>
              <a:t>інших</a:t>
            </a:r>
            <a:r>
              <a:rPr lang="ru-RU" dirty="0"/>
              <a:t> тем, </a:t>
            </a:r>
            <a:r>
              <a:rPr lang="ru-RU" dirty="0" err="1"/>
              <a:t>оцінкою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. </a:t>
            </a:r>
          </a:p>
          <a:p>
            <a:r>
              <a:rPr lang="ru-RU" dirty="0" err="1"/>
              <a:t>Подібна</a:t>
            </a:r>
            <a:r>
              <a:rPr lang="ru-RU" dirty="0"/>
              <a:t> </a:t>
            </a:r>
            <a:r>
              <a:rPr lang="ru-RU" dirty="0" err="1"/>
              <a:t>диференціація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дозволить </a:t>
            </a:r>
            <a:r>
              <a:rPr lang="ru-RU" dirty="0" err="1"/>
              <a:t>встановити</a:t>
            </a:r>
            <a:r>
              <a:rPr lang="ru-RU" dirty="0"/>
              <a:t>,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етапу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мети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залишковий</a:t>
            </a:r>
            <a:r>
              <a:rPr lang="ru-RU" dirty="0"/>
              <a:t> результат </a:t>
            </a:r>
            <a:r>
              <a:rPr lang="ru-RU" dirty="0" err="1"/>
              <a:t>навчання</a:t>
            </a:r>
            <a:r>
              <a:rPr lang="ru-RU" dirty="0"/>
              <a:t> та де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утруднення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нерозуміння</a:t>
            </a:r>
            <a:r>
              <a:rPr lang="ru-RU" dirty="0"/>
              <a:t>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діагностування</a:t>
            </a:r>
            <a:r>
              <a:rPr lang="ru-RU" dirty="0"/>
              <a:t>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розширити</a:t>
            </a:r>
            <a:r>
              <a:rPr lang="ru-RU" dirty="0"/>
              <a:t> </a:t>
            </a:r>
            <a:r>
              <a:rPr lang="ru-RU" dirty="0" err="1"/>
              <a:t>тематичний</a:t>
            </a:r>
            <a:r>
              <a:rPr lang="ru-RU" dirty="0"/>
              <a:t> блок «</a:t>
            </a:r>
            <a:r>
              <a:rPr lang="ru-RU" dirty="0" err="1"/>
              <a:t>Повторення</a:t>
            </a:r>
            <a:r>
              <a:rPr lang="ru-RU" dirty="0"/>
              <a:t> (за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)» та </a:t>
            </a:r>
            <a:r>
              <a:rPr lang="ru-RU" dirty="0" err="1"/>
              <a:t>ущільнити</a:t>
            </a:r>
            <a:r>
              <a:rPr lang="ru-RU" dirty="0"/>
              <a:t> </a:t>
            </a:r>
            <a:r>
              <a:rPr lang="ru-RU" dirty="0" err="1"/>
              <a:t>програмовий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4027071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17E708D-EB1D-46E1-8500-8440267B363C}"/>
              </a:ext>
            </a:extLst>
          </p:cNvPr>
          <p:cNvSpPr/>
          <p:nvPr/>
        </p:nvSpPr>
        <p:spPr>
          <a:xfrm>
            <a:off x="1704974" y="19878"/>
            <a:ext cx="743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Документи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регламентують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освітню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дііяльність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2024/2025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н.р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5AD4889E-B9D1-434E-8A08-A665080E061F}"/>
              </a:ext>
            </a:extLst>
          </p:cNvPr>
          <p:cNvSpPr/>
          <p:nvPr/>
        </p:nvSpPr>
        <p:spPr>
          <a:xfrm>
            <a:off x="75708" y="3185888"/>
            <a:ext cx="89595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400" b="1" dirty="0">
                <a:solidFill>
                  <a:srgbClr val="00B050"/>
                </a:solidFill>
                <a:cs typeface="Arial" panose="020B0604020202020204" pitchFamily="34" charset="0"/>
              </a:rPr>
              <a:t>Інші </a:t>
            </a:r>
            <a:r>
              <a:rPr lang="uk-UA" sz="1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документи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u="sng" dirty="0">
                <a:hlinkClick r:id="rId3"/>
              </a:rPr>
              <a:t>Постанова КМУ №841 </a:t>
            </a:r>
            <a:r>
              <a:rPr lang="ru-RU" u="sng" dirty="0" err="1">
                <a:hlinkClick r:id="rId3"/>
              </a:rPr>
              <a:t>від</a:t>
            </a:r>
            <a:r>
              <a:rPr lang="ru-RU" u="sng" dirty="0">
                <a:hlinkClick r:id="rId3"/>
              </a:rPr>
              <a:t> 23.07.2024 "Про початок </a:t>
            </a:r>
            <a:r>
              <a:rPr lang="ru-RU" u="sng" dirty="0" err="1">
                <a:hlinkClick r:id="rId3"/>
              </a:rPr>
              <a:t>навчального</a:t>
            </a:r>
            <a:r>
              <a:rPr lang="ru-RU" u="sng" dirty="0">
                <a:hlinkClick r:id="rId3"/>
              </a:rPr>
              <a:t> року </a:t>
            </a:r>
            <a:r>
              <a:rPr lang="ru-RU" u="sng" dirty="0" err="1">
                <a:hlinkClick r:id="rId3"/>
              </a:rPr>
              <a:t>під</a:t>
            </a:r>
            <a:r>
              <a:rPr lang="ru-RU" u="sng" dirty="0">
                <a:hlinkClick r:id="rId3"/>
              </a:rPr>
              <a:t> час </a:t>
            </a:r>
            <a:r>
              <a:rPr lang="ru-RU" u="sng" dirty="0" err="1">
                <a:hlinkClick r:id="rId3"/>
              </a:rPr>
              <a:t>воєнного</a:t>
            </a:r>
            <a:r>
              <a:rPr lang="ru-RU" u="sng" dirty="0">
                <a:hlinkClick r:id="rId3"/>
              </a:rPr>
              <a:t> стану в </a:t>
            </a:r>
            <a:r>
              <a:rPr lang="ru-RU" u="sng" dirty="0" err="1">
                <a:hlinkClick r:id="rId3"/>
              </a:rPr>
              <a:t>Україні</a:t>
            </a:r>
            <a:r>
              <a:rPr lang="ru-RU" u="sng" dirty="0">
                <a:hlinkClick r:id="rId3"/>
              </a:rPr>
              <a:t>", 2024-07-23</a:t>
            </a:r>
            <a:endParaRPr lang="ru-RU" u="sng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u="sng" dirty="0" err="1">
                <a:hlinkClick r:id="rId4"/>
              </a:rPr>
              <a:t>Розпорядження</a:t>
            </a:r>
            <a:r>
              <a:rPr lang="ru-RU" u="sng" dirty="0">
                <a:hlinkClick r:id="rId4"/>
              </a:rPr>
              <a:t> КМУ № 632-р </a:t>
            </a:r>
            <a:r>
              <a:rPr lang="ru-RU" u="sng" dirty="0" err="1">
                <a:hlinkClick r:id="rId4"/>
              </a:rPr>
              <a:t>від</a:t>
            </a:r>
            <a:r>
              <a:rPr lang="ru-RU" u="sng" dirty="0">
                <a:hlinkClick r:id="rId4"/>
              </a:rPr>
              <a:t> 05.07.2024 "Про </a:t>
            </a:r>
            <a:r>
              <a:rPr lang="ru-RU" u="sng" dirty="0" err="1">
                <a:hlinkClick r:id="rId4"/>
              </a:rPr>
              <a:t>затвердження</a:t>
            </a:r>
            <a:r>
              <a:rPr lang="ru-RU" u="sng" dirty="0">
                <a:hlinkClick r:id="rId4"/>
              </a:rPr>
              <a:t> плану </a:t>
            </a:r>
            <a:r>
              <a:rPr lang="ru-RU" u="sng" dirty="0" err="1">
                <a:hlinkClick r:id="rId4"/>
              </a:rPr>
              <a:t>заходів</a:t>
            </a:r>
            <a:r>
              <a:rPr lang="ru-RU" u="sng" dirty="0">
                <a:hlinkClick r:id="rId4"/>
              </a:rPr>
              <a:t> з </a:t>
            </a:r>
            <a:r>
              <a:rPr lang="ru-RU" u="sng" dirty="0" err="1">
                <a:hlinkClick r:id="rId4"/>
              </a:rPr>
              <a:t>реалізації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Національної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стратегії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розбудови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безпечного</a:t>
            </a:r>
            <a:r>
              <a:rPr lang="ru-RU" u="sng" dirty="0">
                <a:hlinkClick r:id="rId4"/>
              </a:rPr>
              <a:t> і здорового </a:t>
            </a:r>
            <a:r>
              <a:rPr lang="ru-RU" u="sng" dirty="0" err="1">
                <a:hlinkClick r:id="rId4"/>
              </a:rPr>
              <a:t>освітнього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середовища</a:t>
            </a:r>
            <a:r>
              <a:rPr lang="ru-RU" u="sng" dirty="0">
                <a:hlinkClick r:id="rId4"/>
              </a:rPr>
              <a:t> у </a:t>
            </a:r>
            <a:r>
              <a:rPr lang="ru-RU" u="sng" dirty="0" err="1">
                <a:hlinkClick r:id="rId4"/>
              </a:rPr>
              <a:t>новій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українській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школі</a:t>
            </a:r>
            <a:r>
              <a:rPr lang="ru-RU" u="sng" dirty="0">
                <a:hlinkClick r:id="rId4"/>
              </a:rPr>
              <a:t> на 2024 </a:t>
            </a:r>
            <a:r>
              <a:rPr lang="ru-RU" u="sng" dirty="0" err="1">
                <a:hlinkClick r:id="rId4"/>
              </a:rPr>
              <a:t>рік</a:t>
            </a:r>
            <a:r>
              <a:rPr lang="ru-RU" u="sng" dirty="0">
                <a:hlinkClick r:id="rId4"/>
              </a:rPr>
              <a:t>", </a:t>
            </a:r>
            <a:r>
              <a:rPr lang="ru-RU" u="sng" dirty="0" smtClean="0">
                <a:hlinkClick r:id="rId4"/>
              </a:rPr>
              <a:t>2024-07-05</a:t>
            </a:r>
            <a:r>
              <a:rPr lang="ru-RU" u="sng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 err="1"/>
              <a:t>Р</a:t>
            </a:r>
            <a:r>
              <a:rPr lang="ru-RU" b="1" dirty="0" err="1" smtClean="0"/>
              <a:t>озпорядження</a:t>
            </a:r>
            <a:r>
              <a:rPr lang="ru-RU" dirty="0" smtClean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14 </a:t>
            </a:r>
            <a:r>
              <a:rPr lang="ru-RU" dirty="0" err="1"/>
              <a:t>грудня</a:t>
            </a:r>
            <a:r>
              <a:rPr lang="ru-RU" dirty="0"/>
              <a:t> 2016 р. № 988-р «Про </a:t>
            </a:r>
            <a:r>
              <a:rPr lang="ru-RU" dirty="0" err="1"/>
              <a:t>схвалення</a:t>
            </a:r>
            <a:r>
              <a:rPr lang="ru-RU" dirty="0"/>
              <a:t> </a:t>
            </a:r>
            <a:r>
              <a:rPr lang="ru-RU" b="1" dirty="0" err="1"/>
              <a:t>Концепції</a:t>
            </a:r>
            <a:r>
              <a:rPr lang="ru-RU" b="1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реформування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b="1" dirty="0"/>
              <a:t>«Нова </a:t>
            </a:r>
            <a:r>
              <a:rPr lang="ru-RU" b="1" dirty="0" err="1"/>
              <a:t>українська</a:t>
            </a:r>
            <a:r>
              <a:rPr lang="ru-RU" b="1" dirty="0"/>
              <a:t> школа» </a:t>
            </a:r>
            <a:r>
              <a:rPr lang="ru-RU" dirty="0"/>
              <a:t>на </a:t>
            </a:r>
            <a:r>
              <a:rPr lang="ru-RU" dirty="0" err="1"/>
              <a:t>період</a:t>
            </a:r>
            <a:r>
              <a:rPr lang="ru-RU" dirty="0"/>
              <a:t> до 2029 року</a:t>
            </a:r>
            <a:r>
              <a:rPr lang="ru-RU" dirty="0" smtClean="0"/>
              <a:t>»</a:t>
            </a:r>
            <a:endParaRPr lang="ru-RU" u="sng" dirty="0" smtClean="0">
              <a:hlinkClick r:id="rId5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76E7E1-8BB8-4A6B-8A2C-3654C2717E41}"/>
              </a:ext>
            </a:extLst>
          </p:cNvPr>
          <p:cNvSpPr txBox="1"/>
          <p:nvPr/>
        </p:nvSpPr>
        <p:spPr>
          <a:xfrm>
            <a:off x="75710" y="806802"/>
            <a:ext cx="90682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Листи </a:t>
            </a:r>
            <a:r>
              <a:rPr lang="uk-UA" sz="1400" b="1" dirty="0" err="1" smtClean="0">
                <a:solidFill>
                  <a:schemeClr val="accent6">
                    <a:lumMod val="50000"/>
                  </a:schemeClr>
                </a:solidFill>
              </a:rPr>
              <a:t>МОНу</a:t>
            </a:r>
            <a:endParaRPr lang="uk-UA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 err="1">
                <a:hlinkClick r:id="rId6"/>
              </a:rPr>
              <a:t>Методичних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рекомендацій</a:t>
            </a:r>
            <a:r>
              <a:rPr lang="ru-RU" u="sng" dirty="0">
                <a:hlinkClick r:id="rId6"/>
              </a:rPr>
              <a:t> з </a:t>
            </a:r>
            <a:r>
              <a:rPr lang="ru-RU" u="sng" dirty="0" err="1">
                <a:hlinkClick r:id="rId6"/>
              </a:rPr>
              <a:t>оцінювання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навчальних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досягнень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учнів</a:t>
            </a:r>
            <a:r>
              <a:rPr lang="ru-RU" u="sng" dirty="0">
                <a:hlinkClick r:id="rId6"/>
              </a:rPr>
              <a:t> з </a:t>
            </a:r>
            <a:r>
              <a:rPr lang="ru-RU" u="sng" dirty="0" err="1">
                <a:hlinkClick r:id="rId6"/>
              </a:rPr>
              <a:t>особливими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освітніми</a:t>
            </a:r>
            <a:r>
              <a:rPr lang="ru-RU" u="sng" dirty="0">
                <a:hlinkClick r:id="rId6"/>
              </a:rPr>
              <a:t> потребами</a:t>
            </a:r>
            <a:r>
              <a:rPr lang="ru-RU" dirty="0"/>
              <a:t> (лист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30.07.2024 № 1/13519-24)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Лист МОН </a:t>
            </a:r>
            <a:r>
              <a:rPr lang="ru-RU" dirty="0" err="1"/>
              <a:t>від</a:t>
            </a:r>
            <a:r>
              <a:rPr lang="ru-RU" dirty="0"/>
              <a:t> 05.06.2024 р. № 1/9930-24 "</a:t>
            </a:r>
            <a:r>
              <a:rPr lang="ru-RU" u="sng" dirty="0">
                <a:hlinkClick r:id="rId7"/>
              </a:rPr>
              <a:t>Норма, яка буде </a:t>
            </a:r>
            <a:r>
              <a:rPr lang="ru-RU" u="sng" dirty="0" err="1">
                <a:hlinkClick r:id="rId7"/>
              </a:rPr>
              <a:t>застосовуватися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щодо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формування</a:t>
            </a:r>
            <a:r>
              <a:rPr lang="ru-RU" u="sng" dirty="0">
                <a:hlinkClick r:id="rId7"/>
              </a:rPr>
              <a:t> 1-х </a:t>
            </a:r>
            <a:r>
              <a:rPr lang="ru-RU" u="sng" dirty="0" err="1">
                <a:hlinkClick r:id="rId7"/>
              </a:rPr>
              <a:t>класів</a:t>
            </a:r>
            <a:r>
              <a:rPr lang="ru-RU" u="sng" dirty="0">
                <a:hlinkClick r:id="rId7"/>
              </a:rPr>
              <a:t>, </a:t>
            </a:r>
            <a:r>
              <a:rPr lang="ru-RU" u="sng" dirty="0" err="1">
                <a:hlinkClick r:id="rId7"/>
              </a:rPr>
              <a:t>учні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яких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розпочнуть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навчання</a:t>
            </a:r>
            <a:r>
              <a:rPr lang="ru-RU" u="sng" dirty="0">
                <a:hlinkClick r:id="rId7"/>
              </a:rPr>
              <a:t> у новому 2024/2025 </a:t>
            </a:r>
            <a:r>
              <a:rPr lang="ru-RU" u="sng" dirty="0" err="1">
                <a:hlinkClick r:id="rId7"/>
              </a:rPr>
              <a:t>навчальному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році</a:t>
            </a:r>
            <a:r>
              <a:rPr lang="ru-RU" dirty="0" smtClean="0"/>
              <a:t>"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Лист </a:t>
            </a:r>
            <a:r>
              <a:rPr lang="ru-RU" dirty="0"/>
              <a:t>МОН </a:t>
            </a:r>
            <a:r>
              <a:rPr lang="ru-RU" dirty="0" err="1"/>
              <a:t>від</a:t>
            </a:r>
            <a:r>
              <a:rPr lang="ru-RU" dirty="0"/>
              <a:t> 05.06.2024 р. № 1/9979-24 "</a:t>
            </a:r>
            <a:r>
              <a:rPr lang="ru-RU" dirty="0">
                <a:hlinkClick r:id="rId8"/>
              </a:rPr>
              <a:t>Про </a:t>
            </a:r>
            <a:r>
              <a:rPr lang="ru-RU" dirty="0" err="1">
                <a:hlinkClick r:id="rId8"/>
              </a:rPr>
              <a:t>підготовку</a:t>
            </a:r>
            <a:r>
              <a:rPr lang="ru-RU" dirty="0">
                <a:hlinkClick r:id="rId8"/>
              </a:rPr>
              <a:t> </a:t>
            </a:r>
            <a:r>
              <a:rPr lang="ru-RU" dirty="0" err="1">
                <a:hlinkClick r:id="rId8"/>
              </a:rPr>
              <a:t>закладів</a:t>
            </a:r>
            <a:r>
              <a:rPr lang="ru-RU" dirty="0">
                <a:hlinkClick r:id="rId8"/>
              </a:rPr>
              <a:t> </a:t>
            </a:r>
            <a:r>
              <a:rPr lang="ru-RU" dirty="0" err="1">
                <a:hlinkClick r:id="rId8"/>
              </a:rPr>
              <a:t>освіти</a:t>
            </a:r>
            <a:r>
              <a:rPr lang="ru-RU" dirty="0">
                <a:hlinkClick r:id="rId8"/>
              </a:rPr>
              <a:t> до нового </a:t>
            </a:r>
            <a:r>
              <a:rPr lang="ru-RU" dirty="0" err="1">
                <a:hlinkClick r:id="rId8"/>
              </a:rPr>
              <a:t>навчального</a:t>
            </a:r>
            <a:r>
              <a:rPr lang="ru-RU" dirty="0">
                <a:hlinkClick r:id="rId8"/>
              </a:rPr>
              <a:t> року та </a:t>
            </a:r>
            <a:r>
              <a:rPr lang="ru-RU" dirty="0" err="1">
                <a:hlinkClick r:id="rId8"/>
              </a:rPr>
              <a:t>проходження</a:t>
            </a:r>
            <a:r>
              <a:rPr lang="ru-RU" dirty="0">
                <a:hlinkClick r:id="rId8"/>
              </a:rPr>
              <a:t> </a:t>
            </a:r>
            <a:r>
              <a:rPr lang="ru-RU" dirty="0" err="1">
                <a:hlinkClick r:id="rId8"/>
              </a:rPr>
              <a:t>осінньо-зимового</a:t>
            </a:r>
            <a:r>
              <a:rPr lang="ru-RU" dirty="0">
                <a:hlinkClick r:id="rId8"/>
              </a:rPr>
              <a:t> </a:t>
            </a:r>
            <a:r>
              <a:rPr lang="ru-RU" dirty="0" err="1">
                <a:hlinkClick r:id="rId8"/>
              </a:rPr>
              <a:t>періоду</a:t>
            </a:r>
            <a:r>
              <a:rPr lang="ru-RU" dirty="0">
                <a:hlinkClick r:id="rId8"/>
              </a:rPr>
              <a:t> 2024/25 року</a:t>
            </a:r>
            <a:r>
              <a:rPr lang="ru-RU" dirty="0" smtClean="0"/>
              <a:t>"</a:t>
            </a:r>
            <a:endParaRPr lang="ru-RU" dirty="0" smtClean="0">
              <a:hlinkClick r:id="rId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hlinkClick r:id="rId9"/>
              </a:rPr>
              <a:t>Методичні</a:t>
            </a:r>
            <a:r>
              <a:rPr lang="ru-RU" dirty="0" smtClean="0">
                <a:hlinkClick r:id="rId9"/>
              </a:rPr>
              <a:t> </a:t>
            </a:r>
            <a:r>
              <a:rPr lang="ru-RU" dirty="0" err="1">
                <a:hlinkClick r:id="rId9"/>
              </a:rPr>
              <a:t>рекомендації</a:t>
            </a:r>
            <a:r>
              <a:rPr lang="ru-RU" dirty="0">
                <a:hlinkClick r:id="rId9"/>
              </a:rPr>
              <a:t> «</a:t>
            </a:r>
            <a:r>
              <a:rPr lang="ru-RU" dirty="0" err="1">
                <a:hlinkClick r:id="rId9"/>
              </a:rPr>
              <a:t>Пріоритетні</a:t>
            </a:r>
            <a:r>
              <a:rPr lang="ru-RU" dirty="0">
                <a:hlinkClick r:id="rId9"/>
              </a:rPr>
              <a:t> </a:t>
            </a:r>
            <a:r>
              <a:rPr lang="ru-RU" dirty="0" err="1">
                <a:hlinkClick r:id="rId9"/>
              </a:rPr>
              <a:t>напрями</a:t>
            </a:r>
            <a:r>
              <a:rPr lang="ru-RU" dirty="0">
                <a:hlinkClick r:id="rId9"/>
              </a:rPr>
              <a:t> </a:t>
            </a:r>
            <a:r>
              <a:rPr lang="ru-RU" dirty="0" err="1">
                <a:hlinkClick r:id="rId9"/>
              </a:rPr>
              <a:t>роботи</a:t>
            </a:r>
            <a:r>
              <a:rPr lang="ru-RU" dirty="0">
                <a:hlinkClick r:id="rId9"/>
              </a:rPr>
              <a:t> </a:t>
            </a:r>
            <a:r>
              <a:rPr lang="ru-RU" dirty="0" err="1">
                <a:hlinkClick r:id="rId9"/>
              </a:rPr>
              <a:t>психологічної</a:t>
            </a:r>
            <a:r>
              <a:rPr lang="ru-RU" dirty="0">
                <a:hlinkClick r:id="rId9"/>
              </a:rPr>
              <a:t> </a:t>
            </a:r>
            <a:r>
              <a:rPr lang="ru-RU" dirty="0" err="1">
                <a:hlinkClick r:id="rId9"/>
              </a:rPr>
              <a:t>служби</a:t>
            </a:r>
            <a:r>
              <a:rPr lang="ru-RU" dirty="0">
                <a:hlinkClick r:id="rId9"/>
              </a:rPr>
              <a:t> в </a:t>
            </a:r>
            <a:r>
              <a:rPr lang="ru-RU" dirty="0" err="1">
                <a:hlinkClick r:id="rId9"/>
              </a:rPr>
              <a:t>системі</a:t>
            </a:r>
            <a:r>
              <a:rPr lang="ru-RU" dirty="0">
                <a:hlinkClick r:id="rId9"/>
              </a:rPr>
              <a:t> </a:t>
            </a:r>
            <a:r>
              <a:rPr lang="ru-RU" dirty="0" err="1">
                <a:hlinkClick r:id="rId9"/>
              </a:rPr>
              <a:t>освіти</a:t>
            </a:r>
            <a:r>
              <a:rPr lang="ru-RU" dirty="0">
                <a:hlinkClick r:id="rId9"/>
              </a:rPr>
              <a:t> </a:t>
            </a:r>
            <a:r>
              <a:rPr lang="ru-RU" dirty="0" err="1">
                <a:hlinkClick r:id="rId9"/>
              </a:rPr>
              <a:t>України</a:t>
            </a:r>
            <a:r>
              <a:rPr lang="ru-RU" dirty="0">
                <a:hlinkClick r:id="rId9"/>
              </a:rPr>
              <a:t> у 2024/2025 </a:t>
            </a:r>
            <a:r>
              <a:rPr lang="ru-RU" dirty="0" err="1">
                <a:hlinkClick r:id="rId9"/>
              </a:rPr>
              <a:t>навчальному</a:t>
            </a:r>
            <a:r>
              <a:rPr lang="ru-RU" dirty="0">
                <a:hlinkClick r:id="rId9"/>
              </a:rPr>
              <a:t> </a:t>
            </a:r>
            <a:r>
              <a:rPr lang="ru-RU" dirty="0" err="1">
                <a:hlinkClick r:id="rId9"/>
              </a:rPr>
              <a:t>році</a:t>
            </a:r>
            <a:r>
              <a:rPr lang="ru-RU" dirty="0">
                <a:hlinkClick r:id="rId9"/>
              </a:rPr>
              <a:t>»</a:t>
            </a:r>
            <a:r>
              <a:rPr lang="ru-RU" dirty="0"/>
              <a:t> (лист ДНУ "ІМЗО" </a:t>
            </a:r>
            <a:r>
              <a:rPr lang="ru-RU" dirty="0" err="1"/>
              <a:t>від</a:t>
            </a:r>
            <a:r>
              <a:rPr lang="ru-RU" dirty="0"/>
              <a:t> 08.08.2024 р. № 21/08-1233</a:t>
            </a:r>
            <a:r>
              <a:rPr lang="ru-RU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Лист МОН №1/13007-24 </a:t>
            </a:r>
            <a:r>
              <a:rPr lang="ru-RU" dirty="0" err="1"/>
              <a:t>від</a:t>
            </a:r>
            <a:r>
              <a:rPr lang="ru-RU" dirty="0"/>
              <a:t> 22.07.2024 “</a:t>
            </a:r>
            <a:r>
              <a:rPr lang="ru-RU" dirty="0">
                <a:hlinkClick r:id="rId10"/>
              </a:rPr>
              <a:t>Про </a:t>
            </a:r>
            <a:r>
              <a:rPr lang="ru-RU" dirty="0" err="1">
                <a:hlinkClick r:id="rId10"/>
              </a:rPr>
              <a:t>методичні</a:t>
            </a:r>
            <a:r>
              <a:rPr lang="ru-RU" dirty="0">
                <a:hlinkClick r:id="rId10"/>
              </a:rPr>
              <a:t> </a:t>
            </a:r>
            <a:r>
              <a:rPr lang="ru-RU" dirty="0" err="1">
                <a:hlinkClick r:id="rId10"/>
              </a:rPr>
              <a:t>рекомендації</a:t>
            </a:r>
            <a:r>
              <a:rPr lang="ru-RU" dirty="0">
                <a:hlinkClick r:id="rId10"/>
              </a:rPr>
              <a:t> </a:t>
            </a:r>
            <a:r>
              <a:rPr lang="ru-RU" dirty="0" err="1">
                <a:hlinkClick r:id="rId10"/>
              </a:rPr>
              <a:t>щодо</a:t>
            </a:r>
            <a:r>
              <a:rPr lang="ru-RU" dirty="0">
                <a:hlinkClick r:id="rId10"/>
              </a:rPr>
              <a:t> </a:t>
            </a:r>
            <a:r>
              <a:rPr lang="ru-RU" dirty="0" err="1">
                <a:hlinkClick r:id="rId10"/>
              </a:rPr>
              <a:t>соціалізації</a:t>
            </a:r>
            <a:r>
              <a:rPr lang="ru-RU" dirty="0">
                <a:hlinkClick r:id="rId10"/>
              </a:rPr>
              <a:t> та </a:t>
            </a:r>
            <a:r>
              <a:rPr lang="ru-RU" dirty="0" err="1">
                <a:hlinkClick r:id="rId10"/>
              </a:rPr>
              <a:t>інтеграції</a:t>
            </a:r>
            <a:r>
              <a:rPr lang="ru-RU" dirty="0">
                <a:hlinkClick r:id="rId10"/>
              </a:rPr>
              <a:t> </a:t>
            </a:r>
            <a:r>
              <a:rPr lang="ru-RU" dirty="0" err="1">
                <a:hlinkClick r:id="rId10"/>
              </a:rPr>
              <a:t>дітей</a:t>
            </a:r>
            <a:r>
              <a:rPr lang="ru-RU" dirty="0">
                <a:hlinkClick r:id="rId10"/>
              </a:rPr>
              <a:t> </a:t>
            </a:r>
            <a:r>
              <a:rPr lang="ru-RU" dirty="0" err="1">
                <a:hlinkClick r:id="rId10"/>
              </a:rPr>
              <a:t>внутрішньо</a:t>
            </a:r>
            <a:r>
              <a:rPr lang="ru-RU" dirty="0">
                <a:hlinkClick r:id="rId10"/>
              </a:rPr>
              <a:t> </a:t>
            </a:r>
            <a:r>
              <a:rPr lang="ru-RU" dirty="0" err="1">
                <a:hlinkClick r:id="rId10"/>
              </a:rPr>
              <a:t>переміщених</a:t>
            </a:r>
            <a:r>
              <a:rPr lang="ru-RU" dirty="0">
                <a:hlinkClick r:id="rId10"/>
              </a:rPr>
              <a:t> </a:t>
            </a:r>
            <a:r>
              <a:rPr lang="ru-RU" dirty="0" err="1">
                <a:hlinkClick r:id="rId10"/>
              </a:rPr>
              <a:t>осіб</a:t>
            </a:r>
            <a:r>
              <a:rPr lang="ru-RU" dirty="0">
                <a:hlinkClick r:id="rId10"/>
              </a:rPr>
              <a:t> у громадах</a:t>
            </a:r>
            <a:r>
              <a:rPr lang="ru-RU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7481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06" y="742295"/>
            <a:ext cx="90279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</a:t>
            </a:r>
            <a:r>
              <a:rPr lang="ru-RU" b="1" dirty="0" err="1" smtClean="0"/>
              <a:t>Проводьте</a:t>
            </a:r>
            <a:r>
              <a:rPr lang="ru-RU" b="1" dirty="0" smtClean="0"/>
              <a:t> </a:t>
            </a:r>
            <a:r>
              <a:rPr lang="ru-RU" b="1" dirty="0" err="1"/>
              <a:t>систематичний</a:t>
            </a:r>
            <a:r>
              <a:rPr lang="ru-RU" b="1" dirty="0"/>
              <a:t> </a:t>
            </a:r>
            <a:r>
              <a:rPr lang="ru-RU" b="1" dirty="0" err="1"/>
              <a:t>моніторинг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r>
              <a:rPr lang="ru-RU" b="1" dirty="0"/>
              <a:t> та </a:t>
            </a:r>
            <a:r>
              <a:rPr lang="ru-RU" b="1" dirty="0" err="1"/>
              <a:t>вмінь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endParaRPr lang="ru-RU" b="1" dirty="0"/>
          </a:p>
          <a:p>
            <a:r>
              <a:rPr lang="ru-RU" dirty="0" err="1"/>
              <a:t>Проведення</a:t>
            </a:r>
            <a:r>
              <a:rPr lang="ru-RU" dirty="0"/>
              <a:t> систематичного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реальний</a:t>
            </a:r>
            <a:r>
              <a:rPr lang="ru-RU" dirty="0"/>
              <a:t> стан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відстежити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та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 них </a:t>
            </a:r>
            <a:r>
              <a:rPr lang="ru-RU" dirty="0" err="1"/>
              <a:t>впливають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 робота з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не </a:t>
            </a:r>
            <a:r>
              <a:rPr lang="ru-RU" dirty="0" err="1"/>
              <a:t>обмежується</a:t>
            </a:r>
            <a:r>
              <a:rPr lang="ru-RU" dirty="0"/>
              <a:t> одним </a:t>
            </a:r>
            <a:r>
              <a:rPr lang="ru-RU" dirty="0" err="1"/>
              <a:t>моніторингом</a:t>
            </a:r>
            <a:r>
              <a:rPr lang="ru-RU" dirty="0"/>
              <a:t>, а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різнопланових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.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методик </a:t>
            </a:r>
            <a:r>
              <a:rPr lang="ru-RU" dirty="0" err="1"/>
              <a:t>проведення</a:t>
            </a:r>
            <a:r>
              <a:rPr lang="ru-RU" dirty="0"/>
              <a:t>  </a:t>
            </a:r>
            <a:r>
              <a:rPr lang="ru-RU" dirty="0" err="1"/>
              <a:t>моніторингових</a:t>
            </a:r>
            <a:r>
              <a:rPr lang="ru-RU" dirty="0"/>
              <a:t> процедур,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скористатись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:</a:t>
            </a:r>
          </a:p>
          <a:p>
            <a:r>
              <a:rPr lang="ru-RU" dirty="0"/>
              <a:t>•	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r>
              <a:rPr lang="ru-RU" dirty="0" err="1"/>
              <a:t>вхідних</a:t>
            </a:r>
            <a:r>
              <a:rPr lang="ru-RU" dirty="0"/>
              <a:t> та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 </a:t>
            </a:r>
            <a:r>
              <a:rPr lang="ru-RU" dirty="0" err="1"/>
              <a:t>Вхідними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є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у </a:t>
            </a:r>
            <a:r>
              <a:rPr lang="ru-RU" dirty="0" err="1"/>
              <a:t>доковідний</a:t>
            </a:r>
            <a:r>
              <a:rPr lang="ru-RU" dirty="0"/>
              <a:t> та </a:t>
            </a:r>
            <a:r>
              <a:rPr lang="ru-RU" dirty="0" err="1"/>
              <a:t>довоєнний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, а </a:t>
            </a:r>
            <a:r>
              <a:rPr lang="ru-RU" dirty="0" err="1"/>
              <a:t>вихідними</a:t>
            </a:r>
            <a:r>
              <a:rPr lang="ru-RU" dirty="0"/>
              <a:t>  -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на </a:t>
            </a:r>
            <a:r>
              <a:rPr lang="ru-RU" dirty="0" err="1"/>
              <a:t>теперішній</a:t>
            </a:r>
            <a:r>
              <a:rPr lang="ru-RU" dirty="0"/>
              <a:t> час;</a:t>
            </a:r>
          </a:p>
          <a:p>
            <a:r>
              <a:rPr lang="ru-RU" dirty="0"/>
              <a:t>•	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успішності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 ЗНО </a:t>
            </a:r>
            <a:r>
              <a:rPr lang="ru-RU" dirty="0" err="1"/>
              <a:t>випускниками</a:t>
            </a:r>
            <a:r>
              <a:rPr lang="ru-RU" dirty="0"/>
              <a:t> за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(до початку </a:t>
            </a:r>
            <a:r>
              <a:rPr lang="ru-RU" dirty="0" err="1"/>
              <a:t>пандемії</a:t>
            </a:r>
            <a:r>
              <a:rPr lang="ru-RU" dirty="0"/>
              <a:t> та на </a:t>
            </a:r>
            <a:r>
              <a:rPr lang="ru-RU" dirty="0" err="1"/>
              <a:t>теперішній</a:t>
            </a:r>
            <a:r>
              <a:rPr lang="ru-RU" dirty="0"/>
              <a:t> час);</a:t>
            </a:r>
          </a:p>
          <a:p>
            <a:r>
              <a:rPr lang="ru-RU" dirty="0"/>
              <a:t>•	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ЗНО </a:t>
            </a:r>
            <a:r>
              <a:rPr lang="ru-RU" dirty="0" err="1"/>
              <a:t>випускників</a:t>
            </a:r>
            <a:r>
              <a:rPr lang="ru-RU" dirty="0"/>
              <a:t> та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річного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діагностувальні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(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розроблення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моніторингів</a:t>
            </a:r>
            <a:r>
              <a:rPr lang="ru-RU" dirty="0"/>
              <a:t> </a:t>
            </a:r>
            <a:r>
              <a:rPr lang="en-US" dirty="0"/>
              <a:t>PISA, TIMSS </a:t>
            </a:r>
            <a:r>
              <a:rPr lang="ru-RU" dirty="0"/>
              <a:t>та </a:t>
            </a:r>
            <a:r>
              <a:rPr lang="ru-RU" dirty="0" err="1"/>
              <a:t>інших</a:t>
            </a:r>
            <a:r>
              <a:rPr lang="ru-RU" dirty="0"/>
              <a:t>);</a:t>
            </a:r>
          </a:p>
          <a:p>
            <a:r>
              <a:rPr lang="ru-RU" dirty="0"/>
              <a:t>•	</a:t>
            </a:r>
            <a:r>
              <a:rPr lang="ru-RU" dirty="0" err="1"/>
              <a:t>відстеження</a:t>
            </a:r>
            <a:r>
              <a:rPr lang="ru-RU" dirty="0"/>
              <a:t> </a:t>
            </a:r>
            <a:r>
              <a:rPr lang="ru-RU" dirty="0" err="1"/>
              <a:t>динаміки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за </a:t>
            </a:r>
            <a:r>
              <a:rPr lang="ru-RU" dirty="0" err="1"/>
              <a:t>оцінками</a:t>
            </a:r>
            <a:r>
              <a:rPr lang="ru-RU" dirty="0"/>
              <a:t> в </a:t>
            </a:r>
            <a:r>
              <a:rPr lang="ru-RU" dirty="0" err="1"/>
              <a:t>класному</a:t>
            </a:r>
            <a:r>
              <a:rPr lang="ru-RU" dirty="0"/>
              <a:t> </a:t>
            </a:r>
            <a:r>
              <a:rPr lang="ru-RU" dirty="0" err="1"/>
              <a:t>журналі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порівняльний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новоприбулих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у </a:t>
            </a:r>
            <a:r>
              <a:rPr lang="ru-RU" dirty="0" err="1"/>
              <a:t>попередніх</a:t>
            </a:r>
            <a:r>
              <a:rPr lang="ru-RU" dirty="0"/>
              <a:t> закладах </a:t>
            </a:r>
            <a:r>
              <a:rPr lang="ru-RU" dirty="0" err="1"/>
              <a:t>освіти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підсумкового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класами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паралелі</a:t>
            </a:r>
            <a:r>
              <a:rPr lang="ru-RU" dirty="0"/>
              <a:t>.</a:t>
            </a:r>
          </a:p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проведених</a:t>
            </a:r>
            <a:r>
              <a:rPr lang="ru-RU" dirty="0"/>
              <a:t> </a:t>
            </a:r>
            <a:r>
              <a:rPr lang="ru-RU" dirty="0" err="1"/>
              <a:t>моніторингових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тенденцію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та </a:t>
            </a:r>
            <a:r>
              <a:rPr lang="ru-RU" dirty="0" err="1"/>
              <a:t>вибудувати</a:t>
            </a:r>
            <a:r>
              <a:rPr lang="ru-RU" dirty="0"/>
              <a:t>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траєкторії</a:t>
            </a:r>
            <a:r>
              <a:rPr lang="ru-RU" dirty="0"/>
              <a:t> для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прогалини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7707606"/>
      </p:ext>
    </p:extLst>
  </p:cSld>
  <p:clrMapOvr>
    <a:masterClrMapping/>
  </p:clrMapOvr>
  <p:transition spd="slow">
    <p:circl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82" y="1363503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Опитуйте</a:t>
            </a:r>
            <a:r>
              <a:rPr lang="ru-RU" b="1" dirty="0"/>
              <a:t> </a:t>
            </a:r>
            <a:r>
              <a:rPr lang="ru-RU" b="1" dirty="0" err="1"/>
              <a:t>учасників</a:t>
            </a:r>
            <a:r>
              <a:rPr lang="ru-RU" b="1" dirty="0"/>
              <a:t> </a:t>
            </a:r>
            <a:r>
              <a:rPr lang="ru-RU" b="1" dirty="0" err="1"/>
              <a:t>освітнього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endParaRPr lang="ru-RU" b="1" dirty="0"/>
          </a:p>
          <a:p>
            <a:r>
              <a:rPr lang="ru-RU" dirty="0"/>
              <a:t>Метою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опитувань</a:t>
            </a:r>
            <a:r>
              <a:rPr lang="ru-RU" dirty="0"/>
              <a:t> є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учасникам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розповісти</a:t>
            </a:r>
            <a:r>
              <a:rPr lang="ru-RU" dirty="0"/>
              <a:t> про </a:t>
            </a:r>
            <a:r>
              <a:rPr lang="ru-RU" dirty="0" err="1"/>
              <a:t>проблеми</a:t>
            </a:r>
            <a:r>
              <a:rPr lang="ru-RU" dirty="0"/>
              <a:t> та </a:t>
            </a:r>
            <a:r>
              <a:rPr lang="ru-RU" dirty="0" err="1"/>
              <a:t>труднощі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виникали</a:t>
            </a:r>
            <a:r>
              <a:rPr lang="ru-RU" dirty="0"/>
              <a:t>/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навчання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можно провести </a:t>
            </a:r>
            <a:r>
              <a:rPr lang="ru-RU" dirty="0" err="1"/>
              <a:t>анкетування</a:t>
            </a:r>
            <a:r>
              <a:rPr lang="ru-RU" dirty="0"/>
              <a:t> та </a:t>
            </a:r>
            <a:r>
              <a:rPr lang="ru-RU" dirty="0" err="1"/>
              <a:t>дізнатися</a:t>
            </a:r>
            <a:r>
              <a:rPr lang="ru-RU" dirty="0"/>
              <a:t> думку </a:t>
            </a:r>
            <a:r>
              <a:rPr lang="ru-RU" dirty="0" err="1"/>
              <a:t>респондентів</a:t>
            </a:r>
            <a:r>
              <a:rPr lang="ru-RU" dirty="0"/>
              <a:t> про:</a:t>
            </a:r>
          </a:p>
          <a:p>
            <a:r>
              <a:rPr lang="ru-RU" dirty="0"/>
              <a:t>•	</a:t>
            </a:r>
            <a:r>
              <a:rPr lang="ru-RU" dirty="0" err="1"/>
              <a:t>перешкоди</a:t>
            </a:r>
            <a:r>
              <a:rPr lang="ru-RU" dirty="0"/>
              <a:t> для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освітньому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(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та </a:t>
            </a:r>
            <a:r>
              <a:rPr lang="ru-RU" dirty="0" err="1"/>
              <a:t>Інтернету</a:t>
            </a:r>
            <a:r>
              <a:rPr lang="ru-RU" dirty="0"/>
              <a:t>, </a:t>
            </a:r>
            <a:r>
              <a:rPr lang="ru-RU" dirty="0" err="1"/>
              <a:t>повітряні</a:t>
            </a:r>
            <a:r>
              <a:rPr lang="ru-RU" dirty="0"/>
              <a:t> </a:t>
            </a:r>
            <a:r>
              <a:rPr lang="ru-RU" dirty="0" err="1"/>
              <a:t>тривоги</a:t>
            </a:r>
            <a:r>
              <a:rPr lang="ru-RU" dirty="0"/>
              <a:t>,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мотивація</a:t>
            </a:r>
            <a:r>
              <a:rPr lang="ru-RU" dirty="0"/>
              <a:t> до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нестабільний</a:t>
            </a:r>
            <a:r>
              <a:rPr lang="ru-RU" dirty="0"/>
              <a:t> </a:t>
            </a:r>
            <a:r>
              <a:rPr lang="ru-RU" dirty="0" err="1"/>
              <a:t>емоційний</a:t>
            </a:r>
            <a:r>
              <a:rPr lang="ru-RU" dirty="0"/>
              <a:t> стан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r>
              <a:rPr lang="ru-RU" dirty="0"/>
              <a:t>•	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комп'ютерною</a:t>
            </a:r>
            <a:r>
              <a:rPr lang="ru-RU" dirty="0"/>
              <a:t> </a:t>
            </a:r>
            <a:r>
              <a:rPr lang="ru-RU" dirty="0" err="1"/>
              <a:t>технікою</a:t>
            </a:r>
            <a:r>
              <a:rPr lang="ru-RU" dirty="0"/>
              <a:t> (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смартфону/планшета/</a:t>
            </a:r>
            <a:r>
              <a:rPr lang="ru-RU" dirty="0" err="1"/>
              <a:t>комп'ютера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ноутбука);</a:t>
            </a:r>
          </a:p>
          <a:p>
            <a:r>
              <a:rPr lang="ru-RU" dirty="0" err="1"/>
              <a:t>забезпечення</a:t>
            </a:r>
            <a:r>
              <a:rPr lang="ru-RU" dirty="0"/>
              <a:t> доступу до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контенту;</a:t>
            </a:r>
          </a:p>
          <a:p>
            <a:r>
              <a:rPr lang="ru-RU" dirty="0"/>
              <a:t>•	</a:t>
            </a:r>
            <a:r>
              <a:rPr lang="ru-RU" dirty="0" err="1"/>
              <a:t>зручність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онлайнових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і платформ для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враховують</a:t>
            </a:r>
            <a:r>
              <a:rPr lang="ru-RU" dirty="0"/>
              <a:t> </a:t>
            </a:r>
            <a:r>
              <a:rPr lang="ru-RU" dirty="0" err="1"/>
              <a:t>реальні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, та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використані</a:t>
            </a:r>
            <a:r>
              <a:rPr lang="ru-RU" dirty="0"/>
              <a:t> для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325680"/>
      </p:ext>
    </p:extLst>
  </p:cSld>
  <p:clrMapOvr>
    <a:masterClrMapping/>
  </p:clrMapOvr>
  <p:transition spd="slow">
    <p:circl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86" y="1134659"/>
            <a:ext cx="9062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Плануйте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адаптивно та </a:t>
            </a:r>
            <a:r>
              <a:rPr lang="ru-RU" b="1" dirty="0" err="1"/>
              <a:t>гнучко</a:t>
            </a:r>
            <a:endParaRPr lang="ru-RU" b="1" dirty="0"/>
          </a:p>
          <a:p>
            <a:r>
              <a:rPr lang="ru-RU" dirty="0"/>
              <a:t>У рамках </a:t>
            </a:r>
            <a:r>
              <a:rPr lang="ru-RU" dirty="0" err="1"/>
              <a:t>академічної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очікуваних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кількість</a:t>
            </a:r>
            <a:r>
              <a:rPr lang="ru-RU" dirty="0"/>
              <a:t> годин на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програмових</a:t>
            </a:r>
            <a:r>
              <a:rPr lang="ru-RU" dirty="0"/>
              <a:t> тем.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на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розсуд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резервні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, </a:t>
            </a:r>
            <a:r>
              <a:rPr lang="ru-RU" dirty="0" err="1"/>
              <a:t>обирати</a:t>
            </a:r>
            <a:r>
              <a:rPr lang="ru-RU" dirty="0"/>
              <a:t> та </a:t>
            </a:r>
            <a:r>
              <a:rPr lang="ru-RU" dirty="0" err="1"/>
              <a:t>адаптувати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потреб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та </a:t>
            </a:r>
            <a:r>
              <a:rPr lang="ru-RU" dirty="0" err="1"/>
              <a:t>наявних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виявлених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значущими</a:t>
            </a:r>
            <a:r>
              <a:rPr lang="ru-RU" dirty="0"/>
              <a:t> у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навчанні</a:t>
            </a:r>
            <a:r>
              <a:rPr lang="ru-RU" dirty="0"/>
              <a:t>,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передбачають</a:t>
            </a:r>
            <a:r>
              <a:rPr lang="ru-RU" dirty="0"/>
              <a:t> </a:t>
            </a:r>
            <a:r>
              <a:rPr lang="ru-RU" dirty="0" err="1"/>
              <a:t>активну</a:t>
            </a:r>
            <a:r>
              <a:rPr lang="ru-RU" dirty="0"/>
              <a:t> участь </a:t>
            </a:r>
            <a:r>
              <a:rPr lang="ru-RU" dirty="0" err="1"/>
              <a:t>учнів</a:t>
            </a:r>
            <a:r>
              <a:rPr lang="ru-RU" dirty="0"/>
              <a:t> в </a:t>
            </a:r>
            <a:r>
              <a:rPr lang="ru-RU" dirty="0" err="1"/>
              <a:t>освітньому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та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886" y="2929613"/>
            <a:ext cx="88028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Розробляйте</a:t>
            </a:r>
            <a:r>
              <a:rPr lang="ru-RU" b="1" dirty="0"/>
              <a:t> </a:t>
            </a:r>
            <a:r>
              <a:rPr lang="ru-RU" b="1" dirty="0" err="1"/>
              <a:t>індивідуальні</a:t>
            </a:r>
            <a:r>
              <a:rPr lang="ru-RU" b="1" dirty="0"/>
              <a:t> </a:t>
            </a:r>
            <a:r>
              <a:rPr lang="ru-RU" b="1" dirty="0" err="1"/>
              <a:t>освітні</a:t>
            </a:r>
            <a:r>
              <a:rPr lang="ru-RU" b="1" dirty="0"/>
              <a:t> </a:t>
            </a:r>
            <a:r>
              <a:rPr lang="ru-RU" b="1" dirty="0" err="1"/>
              <a:t>траєкторії</a:t>
            </a:r>
            <a:r>
              <a:rPr lang="ru-RU" b="1" dirty="0"/>
              <a:t> </a:t>
            </a:r>
          </a:p>
          <a:p>
            <a:r>
              <a:rPr lang="ru-RU" dirty="0" err="1"/>
              <a:t>Компенсація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кожного </a:t>
            </a:r>
            <a:r>
              <a:rPr lang="ru-RU" dirty="0" err="1"/>
              <a:t>учня</a:t>
            </a:r>
            <a:r>
              <a:rPr lang="ru-RU" dirty="0"/>
              <a:t>. Особливо для тих </a:t>
            </a:r>
            <a:r>
              <a:rPr lang="ru-RU" dirty="0" err="1"/>
              <a:t>школярів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відвідувати</a:t>
            </a:r>
            <a:r>
              <a:rPr lang="ru-RU" dirty="0"/>
              <a:t> школу разом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учнями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дистанційному</a:t>
            </a:r>
            <a:r>
              <a:rPr lang="ru-RU" dirty="0"/>
              <a:t> </a:t>
            </a:r>
            <a:r>
              <a:rPr lang="ru-RU" dirty="0" err="1"/>
              <a:t>режимі</a:t>
            </a:r>
            <a:r>
              <a:rPr lang="ru-RU" dirty="0"/>
              <a:t>.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рівний</a:t>
            </a:r>
            <a:r>
              <a:rPr lang="ru-RU" dirty="0"/>
              <a:t> доступ до </a:t>
            </a:r>
            <a:r>
              <a:rPr lang="ru-RU" dirty="0" err="1"/>
              <a:t>освіти</a:t>
            </a:r>
            <a:r>
              <a:rPr lang="ru-RU" dirty="0"/>
              <a:t> та </a:t>
            </a:r>
            <a:r>
              <a:rPr lang="ru-RU" dirty="0" err="1"/>
              <a:t>гнучкість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для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таких </a:t>
            </a:r>
            <a:r>
              <a:rPr lang="ru-RU" dirty="0" err="1"/>
              <a:t>заходів</a:t>
            </a:r>
            <a:r>
              <a:rPr lang="ru-RU" dirty="0"/>
              <a:t>:</a:t>
            </a:r>
          </a:p>
          <a:p>
            <a:r>
              <a:rPr lang="ru-RU" dirty="0"/>
              <a:t>•	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годин для </a:t>
            </a:r>
            <a:r>
              <a:rPr lang="ru-RU" dirty="0" err="1"/>
              <a:t>індивідуальних</a:t>
            </a:r>
            <a:r>
              <a:rPr lang="ru-RU" dirty="0"/>
              <a:t> і </a:t>
            </a:r>
            <a:r>
              <a:rPr lang="ru-RU" dirty="0" err="1"/>
              <a:t>групових</a:t>
            </a:r>
            <a:r>
              <a:rPr lang="ru-RU" dirty="0"/>
              <a:t> </a:t>
            </a:r>
            <a:r>
              <a:rPr lang="ru-RU" dirty="0" err="1"/>
              <a:t>консультацій</a:t>
            </a:r>
            <a:r>
              <a:rPr lang="ru-RU" dirty="0"/>
              <a:t> для </a:t>
            </a:r>
            <a:r>
              <a:rPr lang="ru-RU" dirty="0" err="1"/>
              <a:t>усунення</a:t>
            </a:r>
            <a:r>
              <a:rPr lang="ru-RU" dirty="0"/>
              <a:t> прогалин у </a:t>
            </a:r>
            <a:r>
              <a:rPr lang="ru-RU" dirty="0" err="1"/>
              <a:t>знаннях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предмету;</a:t>
            </a:r>
          </a:p>
          <a:p>
            <a:r>
              <a:rPr lang="ru-RU" dirty="0"/>
              <a:t>•	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факультативів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навчального</a:t>
            </a:r>
            <a:r>
              <a:rPr lang="ru-RU" dirty="0"/>
              <a:t> плану та/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запитами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складності</a:t>
            </a:r>
            <a:r>
              <a:rPr lang="ru-RU" dirty="0"/>
              <a:t> для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5880178"/>
      </p:ext>
    </p:extLst>
  </p:cSld>
  <p:clrMapOvr>
    <a:masterClrMapping/>
  </p:clrMapOvr>
  <p:transition spd="slow">
    <p:circl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6" y="1301134"/>
            <a:ext cx="90962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Залучайте </a:t>
            </a:r>
            <a:r>
              <a:rPr lang="ru-RU" b="1" dirty="0" err="1"/>
              <a:t>батьків</a:t>
            </a:r>
            <a:r>
              <a:rPr lang="ru-RU" b="1" dirty="0"/>
              <a:t> до </a:t>
            </a:r>
            <a:r>
              <a:rPr lang="ru-RU" b="1" dirty="0" err="1"/>
              <a:t>розробки</a:t>
            </a:r>
            <a:r>
              <a:rPr lang="ru-RU" b="1" dirty="0"/>
              <a:t> </a:t>
            </a:r>
            <a:r>
              <a:rPr lang="ru-RU" b="1" dirty="0" err="1"/>
              <a:t>стратегії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надолуження</a:t>
            </a:r>
            <a:r>
              <a:rPr lang="ru-RU" b="1" dirty="0"/>
              <a:t> </a:t>
            </a:r>
            <a:r>
              <a:rPr lang="ru-RU" b="1" dirty="0" err="1"/>
              <a:t>освітніх</a:t>
            </a:r>
            <a:r>
              <a:rPr lang="ru-RU" b="1" dirty="0"/>
              <a:t> </a:t>
            </a:r>
            <a:r>
              <a:rPr lang="ru-RU" b="1" dirty="0" err="1"/>
              <a:t>втрат</a:t>
            </a:r>
            <a:r>
              <a:rPr lang="ru-RU" b="1" dirty="0"/>
              <a:t> </a:t>
            </a:r>
          </a:p>
          <a:p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ефективну</a:t>
            </a:r>
            <a:r>
              <a:rPr lang="ru-RU" dirty="0"/>
              <a:t> </a:t>
            </a:r>
            <a:r>
              <a:rPr lang="ru-RU" dirty="0" err="1"/>
              <a:t>стратегією</a:t>
            </a:r>
            <a:r>
              <a:rPr lang="ru-RU" dirty="0"/>
              <a:t> закладу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компенсації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організувати</a:t>
            </a:r>
            <a:r>
              <a:rPr lang="ru-RU" dirty="0"/>
              <a:t> </a:t>
            </a:r>
            <a:r>
              <a:rPr lang="ru-RU" dirty="0" err="1"/>
              <a:t>конструктивну</a:t>
            </a:r>
            <a:r>
              <a:rPr lang="ru-RU" dirty="0"/>
              <a:t> </a:t>
            </a:r>
            <a:r>
              <a:rPr lang="ru-RU" dirty="0" err="1"/>
              <a:t>співпрацю</a:t>
            </a:r>
            <a:r>
              <a:rPr lang="ru-RU" dirty="0"/>
              <a:t> з батьками </a:t>
            </a:r>
            <a:r>
              <a:rPr lang="ru-RU" dirty="0" err="1"/>
              <a:t>учнів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залучити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до </a:t>
            </a:r>
            <a:r>
              <a:rPr lang="ru-RU" dirty="0" err="1"/>
              <a:t>обговорення</a:t>
            </a:r>
            <a:r>
              <a:rPr lang="ru-RU" dirty="0"/>
              <a:t> таких </a:t>
            </a:r>
            <a:r>
              <a:rPr lang="ru-RU" dirty="0" err="1"/>
              <a:t>питань</a:t>
            </a:r>
            <a:r>
              <a:rPr lang="ru-RU" dirty="0"/>
              <a:t>:</a:t>
            </a:r>
          </a:p>
          <a:p>
            <a:r>
              <a:rPr lang="ru-RU" dirty="0"/>
              <a:t>•	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розкладу</a:t>
            </a:r>
            <a:r>
              <a:rPr lang="ru-RU" dirty="0"/>
              <a:t> (день та час) та формату </a:t>
            </a:r>
            <a:r>
              <a:rPr lang="ru-RU" dirty="0" err="1"/>
              <a:t>проведення</a:t>
            </a:r>
            <a:r>
              <a:rPr lang="ru-RU" dirty="0"/>
              <a:t> занять з </a:t>
            </a:r>
            <a:r>
              <a:rPr lang="ru-RU" dirty="0" err="1"/>
              <a:t>предметів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відбуватиметься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 та </a:t>
            </a:r>
            <a:r>
              <a:rPr lang="ru-RU" dirty="0" err="1"/>
              <a:t>компенсаційне</a:t>
            </a:r>
            <a:r>
              <a:rPr lang="ru-RU" dirty="0"/>
              <a:t>  </a:t>
            </a:r>
            <a:r>
              <a:rPr lang="ru-RU" dirty="0" err="1"/>
              <a:t>навчання</a:t>
            </a:r>
            <a:r>
              <a:rPr lang="ru-RU" dirty="0"/>
              <a:t>;</a:t>
            </a:r>
          </a:p>
          <a:p>
            <a:r>
              <a:rPr lang="ru-RU" dirty="0"/>
              <a:t>•	потреба у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консультацій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для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надолуження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зручного</a:t>
            </a:r>
            <a:r>
              <a:rPr lang="ru-RU" dirty="0"/>
              <a:t> способу </a:t>
            </a:r>
            <a:r>
              <a:rPr lang="ru-RU" dirty="0" err="1"/>
              <a:t>комунікації</a:t>
            </a:r>
            <a:r>
              <a:rPr lang="ru-RU" smtClean="0"/>
              <a:t>.</a:t>
            </a:r>
          </a:p>
          <a:p>
            <a:endParaRPr lang="ru-RU" dirty="0"/>
          </a:p>
          <a:p>
            <a:r>
              <a:rPr lang="ru-RU" b="1" dirty="0"/>
              <a:t>Обирайте </a:t>
            </a:r>
            <a:r>
              <a:rPr lang="ru-RU" b="1" dirty="0" err="1"/>
              <a:t>додатковий</a:t>
            </a:r>
            <a:r>
              <a:rPr lang="ru-RU" b="1" dirty="0"/>
              <a:t> </a:t>
            </a:r>
            <a:r>
              <a:rPr lang="ru-RU" b="1" dirty="0" err="1"/>
              <a:t>якісний</a:t>
            </a:r>
            <a:r>
              <a:rPr lang="ru-RU" b="1" dirty="0"/>
              <a:t> </a:t>
            </a:r>
            <a:r>
              <a:rPr lang="ru-RU" b="1" dirty="0" err="1"/>
              <a:t>освітній</a:t>
            </a:r>
            <a:r>
              <a:rPr lang="ru-RU" b="1" dirty="0"/>
              <a:t> контент з тем,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потребують</a:t>
            </a:r>
            <a:r>
              <a:rPr lang="ru-RU" b="1" dirty="0"/>
              <a:t> </a:t>
            </a:r>
            <a:r>
              <a:rPr lang="ru-RU" b="1" dirty="0" err="1"/>
              <a:t>надолуження</a:t>
            </a:r>
            <a:r>
              <a:rPr lang="ru-RU" b="1" dirty="0"/>
              <a:t> </a:t>
            </a:r>
          </a:p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цікавих</a:t>
            </a:r>
            <a:r>
              <a:rPr lang="ru-RU" dirty="0"/>
              <a:t> і </a:t>
            </a:r>
            <a:r>
              <a:rPr lang="ru-RU" dirty="0" err="1"/>
              <a:t>пізнавальних</a:t>
            </a:r>
            <a:r>
              <a:rPr lang="ru-RU" dirty="0"/>
              <a:t> онлайн-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 </a:t>
            </a:r>
            <a:r>
              <a:rPr lang="ru-RU" dirty="0" err="1"/>
              <a:t>заповнити</a:t>
            </a:r>
            <a:r>
              <a:rPr lang="ru-RU" dirty="0"/>
              <a:t> </a:t>
            </a:r>
            <a:r>
              <a:rPr lang="ru-RU" dirty="0" err="1"/>
              <a:t>прогалини</a:t>
            </a:r>
            <a:r>
              <a:rPr lang="ru-RU" dirty="0"/>
              <a:t> та </a:t>
            </a:r>
            <a:r>
              <a:rPr lang="ru-RU" dirty="0" err="1"/>
              <a:t>мотивувати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контент 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актуальним</a:t>
            </a:r>
            <a:r>
              <a:rPr lang="ru-RU" dirty="0"/>
              <a:t> для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зручним</a:t>
            </a:r>
            <a:r>
              <a:rPr lang="ru-RU" dirty="0"/>
              <a:t> у </a:t>
            </a:r>
            <a:r>
              <a:rPr lang="ru-RU" dirty="0" err="1"/>
              <a:t>використанні</a:t>
            </a:r>
            <a:r>
              <a:rPr lang="ru-RU" dirty="0"/>
              <a:t>, </a:t>
            </a:r>
            <a:r>
              <a:rPr lang="ru-RU" dirty="0" err="1"/>
              <a:t>базуватись</a:t>
            </a:r>
            <a:r>
              <a:rPr lang="ru-RU" dirty="0"/>
              <a:t> на доступному </a:t>
            </a:r>
            <a:r>
              <a:rPr lang="ru-RU" dirty="0" err="1"/>
              <a:t>викладі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. Для </a:t>
            </a:r>
            <a:r>
              <a:rPr lang="ru-RU" dirty="0" err="1"/>
              <a:t>надолуження</a:t>
            </a:r>
            <a:r>
              <a:rPr lang="ru-RU" dirty="0"/>
              <a:t> прогалин у </a:t>
            </a:r>
            <a:r>
              <a:rPr lang="ru-RU" dirty="0" err="1"/>
              <a:t>знаннях</a:t>
            </a:r>
            <a:r>
              <a:rPr lang="ru-RU" dirty="0"/>
              <a:t> учитель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рекомендувати</a:t>
            </a:r>
            <a:r>
              <a:rPr lang="ru-RU" dirty="0"/>
              <a:t> </a:t>
            </a:r>
            <a:r>
              <a:rPr lang="ru-RU" dirty="0" err="1"/>
              <a:t>ознайомитися</a:t>
            </a:r>
            <a:r>
              <a:rPr lang="ru-RU" dirty="0"/>
              <a:t> з ним </a:t>
            </a:r>
            <a:r>
              <a:rPr lang="ru-RU" dirty="0" err="1"/>
              <a:t>окремим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їхніх</a:t>
            </a:r>
            <a:r>
              <a:rPr lang="ru-RU" dirty="0"/>
              <a:t> потреб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ним на уроках. </a:t>
            </a:r>
          </a:p>
        </p:txBody>
      </p:sp>
    </p:spTree>
    <p:extLst>
      <p:ext uri="{BB962C8B-B14F-4D97-AF65-F5344CB8AC3E}">
        <p14:creationId xmlns:p14="http://schemas.microsoft.com/office/powerpoint/2010/main" val="2241039241"/>
      </p:ext>
    </p:extLst>
  </p:cSld>
  <p:clrMapOvr>
    <a:masterClrMapping/>
  </p:clrMapOvr>
  <p:transition spd="slow">
    <p:circl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480481" y="0"/>
            <a:ext cx="6663519" cy="1639423"/>
          </a:xfrm>
          <a:prstGeom prst="rect">
            <a:avLst/>
          </a:prstGeom>
        </p:spPr>
        <p:txBody>
          <a:bodyPr lIns="68580" tIns="34290" rIns="68580" bIns="3429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Комунальна установа «Центр професійного розвитку педагогічних працівників Вінницької міської ради</a:t>
            </a:r>
          </a:p>
          <a:p>
            <a:pPr algn="ctr"/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КУ №ЦПРПП ВМР»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588" y="4094036"/>
            <a:ext cx="3947234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700" dirty="0">
                <a:hlinkClick r:id="rId2"/>
              </a:rPr>
              <a:t>https://cprvmr.edu.vn.ua/</a:t>
            </a:r>
            <a:endParaRPr lang="uk-UA" sz="27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57E88D9-2F33-4175-8D76-7FD3BD448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77"/>
            <a:ext cx="1889760" cy="19113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588" y="1960880"/>
            <a:ext cx="4086696" cy="9002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uk-UA" sz="2700" b="1" dirty="0">
                <a:solidFill>
                  <a:schemeClr val="accent6">
                    <a:lumMod val="75000"/>
                  </a:schemeClr>
                </a:solidFill>
              </a:rPr>
              <a:t>Адреса Центру: </a:t>
            </a:r>
          </a:p>
          <a:p>
            <a:pPr algn="ctr"/>
            <a:r>
              <a:rPr lang="uk-UA" sz="2700" b="1" dirty="0">
                <a:solidFill>
                  <a:schemeClr val="accent6">
                    <a:lumMod val="75000"/>
                  </a:schemeClr>
                </a:solidFill>
              </a:rPr>
              <a:t>м. Вінниця вул. Мури 4</a:t>
            </a:r>
            <a:endParaRPr lang="ru-RU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39092762"/>
              </p:ext>
            </p:extLst>
          </p:nvPr>
        </p:nvGraphicFramePr>
        <p:xfrm>
          <a:off x="3312160" y="1639423"/>
          <a:ext cx="6217391" cy="3379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7576" y="2982568"/>
            <a:ext cx="2844368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uk-UA" sz="27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Центру за </a:t>
            </a:r>
            <a:endParaRPr lang="uk-UA" sz="27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7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покликанням</a:t>
            </a:r>
            <a:r>
              <a:rPr lang="uk-UA" sz="27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sz="27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67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24439"/>
            <a:ext cx="3004026" cy="337804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ru-RU" dirty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7175" y="208125"/>
            <a:ext cx="4823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Дякую за увагу!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7691" y="1568858"/>
            <a:ext cx="1750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Бажаю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Дистанційна освіта – КЗОЗ &quot;Куп'янський медичний фаховий коледж ім. Марії  Шкарлетової&quot; Харківської обласної ра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02" y="2473019"/>
            <a:ext cx="2784978" cy="1566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2605849" y="1565062"/>
            <a:ext cx="2642426" cy="62469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ru-RU" sz="4000" b="1" spc="-4" dirty="0">
                <a:solidFill>
                  <a:srgbClr val="FFCC00"/>
                </a:solidFill>
                <a:latin typeface="Georgia"/>
                <a:cs typeface="Georgia"/>
              </a:rPr>
              <a:t>М</a:t>
            </a:r>
            <a:r>
              <a:rPr lang="ru-RU" sz="4000" b="1" spc="-8" dirty="0">
                <a:solidFill>
                  <a:srgbClr val="00B0F0"/>
                </a:solidFill>
                <a:latin typeface="Georgia"/>
                <a:cs typeface="Georgia"/>
              </a:rPr>
              <a:t>РІЙ</a:t>
            </a:r>
            <a:endParaRPr lang="ru-RU" sz="4000" b="1" dirty="0">
              <a:solidFill>
                <a:srgbClr val="00B0F0"/>
              </a:solidFill>
              <a:latin typeface="Georgia"/>
              <a:cs typeface="Georgia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3136489" y="1983983"/>
            <a:ext cx="6007513" cy="62469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ru-RU" sz="4000" b="1" spc="-4" dirty="0">
                <a:solidFill>
                  <a:srgbClr val="FFCC00"/>
                </a:solidFill>
                <a:latin typeface="Georgia"/>
                <a:cs typeface="Georgia"/>
              </a:rPr>
              <a:t>И</a:t>
            </a:r>
            <a:r>
              <a:rPr lang="ru-RU" sz="4000" b="1" spc="-4" dirty="0">
                <a:solidFill>
                  <a:srgbClr val="00B0F0"/>
                </a:solidFill>
                <a:latin typeface="Georgia"/>
                <a:cs typeface="Georgia"/>
              </a:rPr>
              <a:t>ІНІЦІАТИВНОСТІ</a:t>
            </a:r>
            <a:endParaRPr lang="ru-RU" sz="4000" b="1" dirty="0">
              <a:solidFill>
                <a:srgbClr val="00B0F0"/>
              </a:solidFill>
              <a:latin typeface="Georgia"/>
              <a:cs typeface="Georgia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660362" y="2452500"/>
            <a:ext cx="3864388" cy="62469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ru-RU" sz="4000" b="1" spc="-4" dirty="0">
                <a:solidFill>
                  <a:srgbClr val="FFCC00"/>
                </a:solidFill>
                <a:latin typeface="Georgia"/>
                <a:cs typeface="Georgia"/>
              </a:rPr>
              <a:t>Р</a:t>
            </a:r>
            <a:r>
              <a:rPr lang="ru-RU" sz="4000" b="1" spc="-4" dirty="0">
                <a:solidFill>
                  <a:srgbClr val="00B0F0"/>
                </a:solidFill>
                <a:latin typeface="Georgia"/>
                <a:cs typeface="Georgia"/>
              </a:rPr>
              <a:t>АДОСТІ</a:t>
            </a:r>
            <a:endParaRPr lang="ru-RU" sz="4000" b="1" dirty="0">
              <a:solidFill>
                <a:srgbClr val="00B0F0"/>
              </a:solidFill>
              <a:latin typeface="Georgia"/>
              <a:cs typeface="Georgia"/>
            </a:endParaRPr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3927062" y="3015027"/>
            <a:ext cx="5010150" cy="62469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ru-RU" sz="4000" b="1" spc="-4" dirty="0">
                <a:solidFill>
                  <a:srgbClr val="FFCC00"/>
                </a:solidFill>
                <a:latin typeface="Georgia"/>
                <a:cs typeface="Georgia"/>
              </a:rPr>
              <a:t>У</a:t>
            </a:r>
            <a:r>
              <a:rPr lang="ru-RU" sz="4000" b="1" spc="-4" dirty="0">
                <a:solidFill>
                  <a:srgbClr val="00B0F0"/>
                </a:solidFill>
                <a:latin typeface="Georgia"/>
                <a:cs typeface="Georgia"/>
              </a:rPr>
              <a:t>ДАЧІ ТА </a:t>
            </a:r>
            <a:r>
              <a:rPr lang="ru-RU" sz="4000" b="1" spc="-4" dirty="0">
                <a:solidFill>
                  <a:srgbClr val="FFC000"/>
                </a:solidFill>
                <a:latin typeface="Georgia"/>
                <a:cs typeface="Georgia"/>
              </a:rPr>
              <a:t>У</a:t>
            </a:r>
            <a:r>
              <a:rPr lang="ru-RU" sz="4000" b="1" spc="-4" dirty="0">
                <a:solidFill>
                  <a:srgbClr val="00B0F0"/>
                </a:solidFill>
                <a:latin typeface="Georgia"/>
                <a:cs typeface="Georgia"/>
              </a:rPr>
              <a:t>СПІХУ</a:t>
            </a:r>
            <a:endParaRPr lang="ru-RU" sz="4000" b="1" dirty="0">
              <a:solidFill>
                <a:srgbClr val="00B0F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723080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17E708D-EB1D-46E1-8500-8440267B363C}"/>
              </a:ext>
            </a:extLst>
          </p:cNvPr>
          <p:cNvSpPr/>
          <p:nvPr/>
        </p:nvSpPr>
        <p:spPr>
          <a:xfrm>
            <a:off x="1704974" y="19878"/>
            <a:ext cx="743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Документи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регламентують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освітню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дііяльність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2024/2025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н.р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5AD4889E-B9D1-434E-8A08-A665080E061F}"/>
              </a:ext>
            </a:extLst>
          </p:cNvPr>
          <p:cNvSpPr/>
          <p:nvPr/>
        </p:nvSpPr>
        <p:spPr>
          <a:xfrm>
            <a:off x="121920" y="850875"/>
            <a:ext cx="88696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                                                                                Інші документи</a:t>
            </a:r>
            <a:endParaRPr lang="ru-RU" u="sng" dirty="0" smtClean="0">
              <a:hlinkClick r:id="rId3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 err="1">
                <a:hlinkClick r:id="rId4"/>
              </a:rPr>
              <a:t>Методичні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рекомендації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щодо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розвитку</a:t>
            </a:r>
            <a:r>
              <a:rPr lang="ru-RU" u="sng" dirty="0">
                <a:hlinkClick r:id="rId4"/>
              </a:rPr>
              <a:t> </a:t>
            </a:r>
            <a:r>
              <a:rPr lang="en-US" u="sng" dirty="0">
                <a:hlinkClick r:id="rId4"/>
              </a:rPr>
              <a:t>STEM-</a:t>
            </a:r>
            <a:r>
              <a:rPr lang="ru-RU" u="sng" dirty="0" err="1">
                <a:hlinkClick r:id="rId4"/>
              </a:rPr>
              <a:t>освіти</a:t>
            </a:r>
            <a:r>
              <a:rPr lang="ru-RU" u="sng" dirty="0">
                <a:hlinkClick r:id="rId4"/>
              </a:rPr>
              <a:t> в закладах </a:t>
            </a:r>
            <a:r>
              <a:rPr lang="ru-RU" u="sng" dirty="0" err="1">
                <a:hlinkClick r:id="rId4"/>
              </a:rPr>
              <a:t>загальної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середньої</a:t>
            </a:r>
            <a:r>
              <a:rPr lang="ru-RU" u="sng" dirty="0">
                <a:hlinkClick r:id="rId4"/>
              </a:rPr>
              <a:t> та </a:t>
            </a:r>
            <a:r>
              <a:rPr lang="ru-RU" u="sng" dirty="0" err="1">
                <a:hlinkClick r:id="rId4"/>
              </a:rPr>
              <a:t>позашкільної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освіти</a:t>
            </a:r>
            <a:r>
              <a:rPr lang="ru-RU" u="sng" dirty="0">
                <a:hlinkClick r:id="rId4"/>
              </a:rPr>
              <a:t> у 2024/2025 </a:t>
            </a:r>
            <a:r>
              <a:rPr lang="ru-RU" u="sng" dirty="0" err="1">
                <a:hlinkClick r:id="rId4"/>
              </a:rPr>
              <a:t>навчальному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 smtClean="0">
                <a:hlinkClick r:id="rId4"/>
              </a:rPr>
              <a:t>році</a:t>
            </a:r>
            <a:endParaRPr lang="ru-RU" u="sng" dirty="0">
              <a:hlinkClick r:id="rId3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 err="1" smtClean="0">
                <a:hlinkClick r:id="rId3"/>
              </a:rPr>
              <a:t>Розпорядження</a:t>
            </a:r>
            <a:r>
              <a:rPr lang="ru-RU" u="sng" dirty="0" smtClean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Кабінету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Міністрів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України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від</a:t>
            </a:r>
            <a:r>
              <a:rPr lang="ru-RU" u="sng" dirty="0">
                <a:hlinkClick r:id="rId3"/>
              </a:rPr>
              <a:t> 5 </a:t>
            </a:r>
            <a:r>
              <a:rPr lang="ru-RU" u="sng" dirty="0" err="1">
                <a:hlinkClick r:id="rId3"/>
              </a:rPr>
              <a:t>липня</a:t>
            </a:r>
            <a:r>
              <a:rPr lang="ru-RU" u="sng" dirty="0">
                <a:hlinkClick r:id="rId3"/>
              </a:rPr>
              <a:t> 2024 року № 632-р «Про </a:t>
            </a:r>
            <a:r>
              <a:rPr lang="ru-RU" u="sng" dirty="0" err="1">
                <a:hlinkClick r:id="rId3"/>
              </a:rPr>
              <a:t>затвердження</a:t>
            </a:r>
            <a:r>
              <a:rPr lang="ru-RU" u="sng" dirty="0">
                <a:hlinkClick r:id="rId3"/>
              </a:rPr>
              <a:t> плану </a:t>
            </a:r>
            <a:r>
              <a:rPr lang="ru-RU" u="sng" dirty="0" err="1">
                <a:hlinkClick r:id="rId3"/>
              </a:rPr>
              <a:t>заходів</a:t>
            </a:r>
            <a:r>
              <a:rPr lang="ru-RU" u="sng" dirty="0">
                <a:hlinkClick r:id="rId3"/>
              </a:rPr>
              <a:t> з </a:t>
            </a:r>
            <a:r>
              <a:rPr lang="ru-RU" u="sng" dirty="0" err="1">
                <a:hlinkClick r:id="rId3"/>
              </a:rPr>
              <a:t>реалізації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Національної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стратегії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розбудови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безпечного</a:t>
            </a:r>
            <a:r>
              <a:rPr lang="ru-RU" u="sng" dirty="0">
                <a:hlinkClick r:id="rId3"/>
              </a:rPr>
              <a:t> і здорового </a:t>
            </a:r>
            <a:r>
              <a:rPr lang="ru-RU" u="sng" dirty="0" err="1">
                <a:hlinkClick r:id="rId3"/>
              </a:rPr>
              <a:t>освітнього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середовища</a:t>
            </a:r>
            <a:r>
              <a:rPr lang="ru-RU" u="sng" dirty="0">
                <a:hlinkClick r:id="rId3"/>
              </a:rPr>
              <a:t> у </a:t>
            </a:r>
            <a:r>
              <a:rPr lang="ru-RU" u="sng" dirty="0" err="1">
                <a:hlinkClick r:id="rId3"/>
              </a:rPr>
              <a:t>новій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українській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школі</a:t>
            </a:r>
            <a:r>
              <a:rPr lang="ru-RU" u="sng" dirty="0">
                <a:hlinkClick r:id="rId3"/>
              </a:rPr>
              <a:t> на 2024 </a:t>
            </a:r>
            <a:r>
              <a:rPr lang="ru-RU" u="sng" dirty="0" err="1">
                <a:hlinkClick r:id="rId3"/>
              </a:rPr>
              <a:t>рік</a:t>
            </a:r>
            <a:r>
              <a:rPr lang="ru-RU" u="sng" dirty="0">
                <a:hlinkClick r:id="rId3"/>
              </a:rPr>
              <a:t>»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>
                <a:hlinkClick r:id="rId5"/>
              </a:rPr>
              <a:t>Постанова </a:t>
            </a:r>
            <a:r>
              <a:rPr lang="ru-RU" u="sng" dirty="0" err="1">
                <a:hlinkClick r:id="rId5"/>
              </a:rPr>
              <a:t>Кабінету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Міністрів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України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від</a:t>
            </a:r>
            <a:r>
              <a:rPr lang="ru-RU" u="sng" dirty="0">
                <a:hlinkClick r:id="rId5"/>
              </a:rPr>
              <a:t> 5 </a:t>
            </a:r>
            <a:r>
              <a:rPr lang="ru-RU" u="sng" dirty="0" err="1">
                <a:hlinkClick r:id="rId5"/>
              </a:rPr>
              <a:t>липня</a:t>
            </a:r>
            <a:r>
              <a:rPr lang="ru-RU" u="sng" dirty="0">
                <a:hlinkClick r:id="rId5"/>
              </a:rPr>
              <a:t> 2024 року № 796 «</a:t>
            </a:r>
            <a:r>
              <a:rPr lang="ru-RU" u="sng" dirty="0" err="1">
                <a:hlinkClick r:id="rId5"/>
              </a:rPr>
              <a:t>Деякі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питання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надання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субвенції</a:t>
            </a:r>
            <a:r>
              <a:rPr lang="ru-RU" u="sng" dirty="0">
                <a:hlinkClick r:id="rId5"/>
              </a:rPr>
              <a:t> з державного бюджету </a:t>
            </a:r>
            <a:r>
              <a:rPr lang="ru-RU" u="sng" dirty="0" err="1">
                <a:hlinkClick r:id="rId5"/>
              </a:rPr>
              <a:t>місцевим</a:t>
            </a:r>
            <a:r>
              <a:rPr lang="ru-RU" u="sng" dirty="0">
                <a:hlinkClick r:id="rId5"/>
              </a:rPr>
              <a:t> бюджетам на </a:t>
            </a:r>
            <a:r>
              <a:rPr lang="ru-RU" u="sng" dirty="0" err="1">
                <a:hlinkClick r:id="rId5"/>
              </a:rPr>
              <a:t>забезпечення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якісної</a:t>
            </a:r>
            <a:r>
              <a:rPr lang="ru-RU" u="sng" dirty="0">
                <a:hlinkClick r:id="rId5"/>
              </a:rPr>
              <a:t>, </a:t>
            </a:r>
            <a:r>
              <a:rPr lang="ru-RU" u="sng" dirty="0" err="1">
                <a:hlinkClick r:id="rId5"/>
              </a:rPr>
              <a:t>сучасної</a:t>
            </a:r>
            <a:r>
              <a:rPr lang="ru-RU" u="sng" dirty="0">
                <a:hlinkClick r:id="rId5"/>
              </a:rPr>
              <a:t> та </a:t>
            </a:r>
            <a:r>
              <a:rPr lang="ru-RU" u="sng" dirty="0" err="1">
                <a:hlinkClick r:id="rId5"/>
              </a:rPr>
              <a:t>доступної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загальної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середньої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освіти</a:t>
            </a:r>
            <a:r>
              <a:rPr lang="ru-RU" u="sng" dirty="0">
                <a:hlinkClick r:id="rId5"/>
              </a:rPr>
              <a:t> «Нова </a:t>
            </a:r>
            <a:r>
              <a:rPr lang="ru-RU" u="sng" dirty="0" err="1">
                <a:hlinkClick r:id="rId5"/>
              </a:rPr>
              <a:t>українська</a:t>
            </a:r>
            <a:r>
              <a:rPr lang="ru-RU" u="sng" dirty="0">
                <a:hlinkClick r:id="rId5"/>
              </a:rPr>
              <a:t> школа» у 2024 </a:t>
            </a:r>
            <a:r>
              <a:rPr lang="ru-RU" u="sng" dirty="0" err="1">
                <a:hlinkClick r:id="rId5"/>
              </a:rPr>
              <a:t>році</a:t>
            </a:r>
            <a:r>
              <a:rPr lang="ru-RU" u="sng" dirty="0">
                <a:hlinkClick r:id="rId5"/>
              </a:rPr>
              <a:t>»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/>
              <a:t>Розпорядження</a:t>
            </a:r>
            <a:r>
              <a:rPr lang="ru-RU" dirty="0"/>
              <a:t> КМУ </a:t>
            </a:r>
            <a:r>
              <a:rPr lang="ru-RU" dirty="0" err="1"/>
              <a:t>від</a:t>
            </a:r>
            <a:r>
              <a:rPr lang="ru-RU" dirty="0"/>
              <a:t> 07 </a:t>
            </a:r>
            <a:r>
              <a:rPr lang="ru-RU" dirty="0" err="1"/>
              <a:t>червня</a:t>
            </a:r>
            <a:r>
              <a:rPr lang="ru-RU" dirty="0"/>
              <a:t> 2024 р. № 527-р "</a:t>
            </a:r>
            <a:r>
              <a:rPr lang="ru-RU" dirty="0">
                <a:hlinkClick r:id="rId6"/>
              </a:rPr>
              <a:t>Про </a:t>
            </a:r>
            <a:r>
              <a:rPr lang="ru-RU" dirty="0" err="1">
                <a:hlinkClick r:id="rId6"/>
              </a:rPr>
              <a:t>схвалення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Національної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стратегії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розвитку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інклюзивного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навчання</a:t>
            </a:r>
            <a:r>
              <a:rPr lang="ru-RU" dirty="0">
                <a:hlinkClick r:id="rId6"/>
              </a:rPr>
              <a:t> на </a:t>
            </a:r>
            <a:r>
              <a:rPr lang="ru-RU" dirty="0" err="1">
                <a:hlinkClick r:id="rId6"/>
              </a:rPr>
              <a:t>період</a:t>
            </a:r>
            <a:r>
              <a:rPr lang="ru-RU" dirty="0">
                <a:hlinkClick r:id="rId6"/>
              </a:rPr>
              <a:t> до 2029 року та </a:t>
            </a:r>
            <a:r>
              <a:rPr lang="ru-RU" dirty="0" err="1">
                <a:hlinkClick r:id="rId6"/>
              </a:rPr>
              <a:t>затвердження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операційного</a:t>
            </a:r>
            <a:r>
              <a:rPr lang="ru-RU" dirty="0">
                <a:hlinkClick r:id="rId6"/>
              </a:rPr>
              <a:t> плану </a:t>
            </a:r>
            <a:r>
              <a:rPr lang="ru-RU" dirty="0" err="1">
                <a:hlinkClick r:id="rId6"/>
              </a:rPr>
              <a:t>заходів</a:t>
            </a:r>
            <a:r>
              <a:rPr lang="ru-RU" dirty="0">
                <a:hlinkClick r:id="rId6"/>
              </a:rPr>
              <a:t> з </a:t>
            </a:r>
            <a:r>
              <a:rPr lang="ru-RU" dirty="0" err="1">
                <a:hlinkClick r:id="rId6"/>
              </a:rPr>
              <a:t>її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реалізації</a:t>
            </a:r>
            <a:r>
              <a:rPr lang="ru-RU" dirty="0">
                <a:hlinkClick r:id="rId6"/>
              </a:rPr>
              <a:t> на 2024—2026 роки</a:t>
            </a:r>
            <a:r>
              <a:rPr lang="ru-RU" dirty="0" smtClean="0"/>
              <a:t>"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 smtClean="0"/>
              <a:t>Лист</a:t>
            </a:r>
            <a:r>
              <a:rPr lang="ru-RU" dirty="0"/>
              <a:t> ДСЯО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03.07.2024 № 01/01-20/1351 </a:t>
            </a:r>
            <a:r>
              <a:rPr lang="ru-RU" u="sng" dirty="0">
                <a:hlinkClick r:id="rId7"/>
              </a:rPr>
              <a:t>«Про </a:t>
            </a:r>
            <a:r>
              <a:rPr lang="ru-RU" u="sng" dirty="0" err="1">
                <a:hlinkClick r:id="rId7"/>
              </a:rPr>
              <a:t>результати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дослідження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якості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організації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освітнього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процесу</a:t>
            </a:r>
            <a:r>
              <a:rPr lang="ru-RU" u="sng" dirty="0">
                <a:hlinkClick r:id="rId7"/>
              </a:rPr>
              <a:t> в </a:t>
            </a:r>
            <a:r>
              <a:rPr lang="ru-RU" u="sng" dirty="0" err="1">
                <a:hlinkClick r:id="rId7"/>
              </a:rPr>
              <a:t>умовах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війни</a:t>
            </a:r>
            <a:r>
              <a:rPr lang="ru-RU" u="sng" dirty="0">
                <a:hlinkClick r:id="rId7"/>
              </a:rPr>
              <a:t> в закладах </a:t>
            </a:r>
            <a:r>
              <a:rPr lang="ru-RU" u="sng" dirty="0" err="1">
                <a:hlinkClick r:id="rId7"/>
              </a:rPr>
              <a:t>загальної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середньої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освіти</a:t>
            </a:r>
            <a:r>
              <a:rPr lang="ru-RU" u="sng" dirty="0">
                <a:hlinkClick r:id="rId7"/>
              </a:rPr>
              <a:t>»</a:t>
            </a:r>
            <a:r>
              <a:rPr lang="ru-RU" dirty="0"/>
              <a:t>  (</a:t>
            </a:r>
            <a:r>
              <a:rPr lang="ru-RU" u="sng" dirty="0">
                <a:hlinkClick r:id="rId8"/>
              </a:rPr>
              <a:t>https://sqe.gov.ua/tretina-uchniv-v-umovakh-viyni-ne-mali-po/</a:t>
            </a:r>
            <a:r>
              <a:rPr lang="ru-RU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dirty="0">
                <a:solidFill>
                  <a:srgbClr val="00B050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Наказ </a:t>
            </a:r>
            <a:r>
              <a:rPr lang="uk-UA" dirty="0">
                <a:solidFill>
                  <a:srgbClr val="00B050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Міністерства охорони здоров’я України від 01 серпня 2022 року № 1371 «Про затвердження Змін до деяких наказів Міністерства охорони здоров’я України» (щодо тривалості </a:t>
            </a:r>
            <a:r>
              <a:rPr lang="uk-UA" dirty="0" err="1">
                <a:solidFill>
                  <a:srgbClr val="00B050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онлайн-уроків</a:t>
            </a:r>
            <a:r>
              <a:rPr lang="uk-UA" dirty="0">
                <a:solidFill>
                  <a:srgbClr val="00B050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 для </a:t>
            </a:r>
            <a:r>
              <a:rPr lang="uk-UA" dirty="0" smtClean="0">
                <a:solidFill>
                  <a:srgbClr val="00B050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школярів)</a:t>
            </a:r>
            <a:endParaRPr lang="uk-UA" dirty="0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hlinkClick r:id="rId10"/>
              </a:rPr>
              <a:t>Н</a:t>
            </a:r>
            <a:r>
              <a:rPr lang="ru-RU" b="1" dirty="0" smtClean="0">
                <a:hlinkClick r:id="rId10"/>
              </a:rPr>
              <a:t>аказу </a:t>
            </a:r>
            <a:r>
              <a:rPr lang="ru-RU" b="1" dirty="0" err="1">
                <a:hlinkClick r:id="rId10"/>
              </a:rPr>
              <a:t>Вінницької</a:t>
            </a:r>
            <a:r>
              <a:rPr lang="ru-RU" b="1" dirty="0">
                <a:hlinkClick r:id="rId10"/>
              </a:rPr>
              <a:t> ОВА </a:t>
            </a:r>
            <a:r>
              <a:rPr lang="ru-RU" dirty="0" err="1">
                <a:hlinkClick r:id="rId10"/>
              </a:rPr>
              <a:t>від</a:t>
            </a:r>
            <a:r>
              <a:rPr lang="ru-RU" dirty="0">
                <a:hlinkClick r:id="rId10"/>
              </a:rPr>
              <a:t> 14.08.2024 № 528 «Про </a:t>
            </a:r>
            <a:r>
              <a:rPr lang="ru-RU" dirty="0" err="1">
                <a:hlinkClick r:id="rId10"/>
              </a:rPr>
              <a:t>організацію</a:t>
            </a:r>
            <a:r>
              <a:rPr lang="ru-RU" dirty="0">
                <a:hlinkClick r:id="rId10"/>
              </a:rPr>
              <a:t> початку 2024-2025 </a:t>
            </a:r>
            <a:r>
              <a:rPr lang="ru-RU" dirty="0" err="1">
                <a:hlinkClick r:id="rId10"/>
              </a:rPr>
              <a:t>навчального</a:t>
            </a:r>
            <a:r>
              <a:rPr lang="ru-RU" dirty="0">
                <a:hlinkClick r:id="rId10"/>
              </a:rPr>
              <a:t> року в закладах </a:t>
            </a:r>
            <a:r>
              <a:rPr lang="ru-RU" dirty="0" err="1">
                <a:hlinkClick r:id="rId10"/>
              </a:rPr>
              <a:t>освіти</a:t>
            </a:r>
            <a:r>
              <a:rPr lang="ru-RU" dirty="0">
                <a:hlinkClick r:id="rId10"/>
              </a:rPr>
              <a:t> </a:t>
            </a:r>
            <a:r>
              <a:rPr lang="ru-RU" dirty="0" err="1">
                <a:hlinkClick r:id="rId10"/>
              </a:rPr>
              <a:t>області</a:t>
            </a:r>
            <a:r>
              <a:rPr lang="ru-RU" dirty="0">
                <a:hlinkClick r:id="rId10"/>
              </a:rPr>
              <a:t>»</a:t>
            </a:r>
            <a:endParaRPr lang="uk-UA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570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17E708D-EB1D-46E1-8500-8440267B363C}"/>
              </a:ext>
            </a:extLst>
          </p:cNvPr>
          <p:cNvSpPr/>
          <p:nvPr/>
        </p:nvSpPr>
        <p:spPr>
          <a:xfrm>
            <a:off x="1704974" y="19878"/>
            <a:ext cx="743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Документи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регламентують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освітню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дііяльність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2024/2025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н.р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5AD4889E-B9D1-434E-8A08-A665080E061F}"/>
              </a:ext>
            </a:extLst>
          </p:cNvPr>
          <p:cNvSpPr/>
          <p:nvPr/>
        </p:nvSpPr>
        <p:spPr>
          <a:xfrm>
            <a:off x="0" y="91048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                                                                         Інші документи</a:t>
            </a:r>
            <a:endParaRPr lang="uk-UA" sz="1400" dirty="0" smtClean="0">
              <a:solidFill>
                <a:srgbClr val="00B050"/>
              </a:solidFill>
              <a:cs typeface="Arial" panose="020B0604020202020204" pitchFamily="34" charset="0"/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u="sng" dirty="0" err="1">
                <a:hlinkClick r:id="rId4"/>
              </a:rPr>
              <a:t>Електронні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версії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підручників</a:t>
            </a:r>
            <a:r>
              <a:rPr lang="ru-RU" u="sng" dirty="0">
                <a:hlinkClick r:id="rId4"/>
              </a:rPr>
              <a:t> для </a:t>
            </a:r>
            <a:r>
              <a:rPr lang="ru-RU" u="sng" dirty="0" err="1">
                <a:hlinkClick r:id="rId4"/>
              </a:rPr>
              <a:t>учнів</a:t>
            </a:r>
            <a:r>
              <a:rPr lang="ru-RU" u="sng" dirty="0">
                <a:hlinkClick r:id="rId4"/>
              </a:rPr>
              <a:t> 1-11-х </a:t>
            </a:r>
            <a:r>
              <a:rPr lang="ru-RU" u="sng" dirty="0" err="1">
                <a:hlinkClick r:id="rId4"/>
              </a:rPr>
              <a:t>класів</a:t>
            </a:r>
            <a:r>
              <a:rPr lang="ru-RU" u="sng" dirty="0">
                <a:hlinkClick r:id="rId4"/>
              </a:rPr>
              <a:t> (2024-2025 </a:t>
            </a:r>
            <a:r>
              <a:rPr lang="ru-RU" u="sng" dirty="0" err="1">
                <a:hlinkClick r:id="rId4"/>
              </a:rPr>
              <a:t>н.р</a:t>
            </a:r>
            <a:r>
              <a:rPr lang="ru-RU" u="sng" dirty="0">
                <a:hlinkClick r:id="rId4"/>
              </a:rPr>
              <a:t>.)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 err="1">
                <a:hlinkClick r:id="rId5"/>
              </a:rPr>
              <a:t>Перелік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рекомендованої</a:t>
            </a:r>
            <a:r>
              <a:rPr lang="ru-RU" dirty="0">
                <a:hlinkClick r:id="rId5"/>
              </a:rPr>
              <a:t> МОН </a:t>
            </a:r>
            <a:r>
              <a:rPr lang="ru-RU" dirty="0" err="1">
                <a:hlinkClick r:id="rId5"/>
              </a:rPr>
              <a:t>начальної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літератури</a:t>
            </a:r>
            <a:r>
              <a:rPr lang="ru-RU" dirty="0">
                <a:hlinkClick r:id="rId5"/>
              </a:rPr>
              <a:t> на 2024/2025 </a:t>
            </a:r>
            <a:r>
              <a:rPr lang="ru-RU" dirty="0" err="1">
                <a:hlinkClick r:id="rId5"/>
              </a:rPr>
              <a:t>навчальний</a:t>
            </a:r>
            <a:r>
              <a:rPr lang="ru-RU" dirty="0">
                <a:hlinkClick r:id="rId5"/>
              </a:rPr>
              <a:t> </a:t>
            </a:r>
            <a:r>
              <a:rPr lang="ru-RU" dirty="0" err="1" smtClean="0">
                <a:hlinkClick r:id="rId5"/>
              </a:rPr>
              <a:t>рік</a:t>
            </a:r>
            <a:endParaRPr lang="uk-UA" dirty="0">
              <a:solidFill>
                <a:srgbClr val="00B050"/>
              </a:solidFill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xmlns="" xmlns:lc="http://schemas.openxmlformats.org/drawingml/2006/lockedCanvas" val="tx"/>
                  </a:ext>
                </a:extLst>
              </a:hlinkClick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solidFill>
                  <a:srgbClr val="00B05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Наказ </a:t>
            </a:r>
            <a:r>
              <a:rPr lang="uk-UA" dirty="0">
                <a:solidFill>
                  <a:srgbClr val="00B05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Міністерства охорони здоров’я України від 01 серпня 2022 року № 1371 «Про затвердження Змін до деяких наказів Міністерства охорони здоров’я України» (щодо тривалості </a:t>
            </a:r>
            <a:r>
              <a:rPr lang="uk-UA" dirty="0" err="1">
                <a:solidFill>
                  <a:srgbClr val="00B05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онлайн-уроків</a:t>
            </a:r>
            <a:r>
              <a:rPr lang="uk-UA" dirty="0">
                <a:solidFill>
                  <a:srgbClr val="00B05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 для школярів)</a:t>
            </a:r>
            <a:endParaRPr lang="uk-UA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dirty="0">
                <a:solidFill>
                  <a:srgbClr val="00B050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Державна служба України з надзвичайних ситуацій № 03-1870/162-2 від 14.06.2022 року «Про організацію укриття працівників та дітей у закладах освіти»</a:t>
            </a:r>
            <a:endParaRPr lang="uk-UA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dirty="0">
                <a:solidFill>
                  <a:srgbClr val="00B050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Наказ МОЗ №2205 від 25.09.2020 «Про затвердження Санітарного регламенту для закладів загальної середньої освіти</a:t>
            </a:r>
            <a:r>
              <a:rPr lang="uk-UA" dirty="0">
                <a:solidFill>
                  <a:srgbClr val="00B050"/>
                </a:solidFill>
                <a:cs typeface="Arial" panose="020B0604020202020204" pitchFamily="34" charset="0"/>
              </a:rPr>
              <a:t>»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uk-UA" dirty="0">
                <a:solidFill>
                  <a:srgbClr val="00B050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Положення про сертифікацію педагогічних працівників (зі змінами від 24.12.2019 р)</a:t>
            </a:r>
            <a:endParaRPr lang="uk-UA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uk-UA" dirty="0">
                <a:solidFill>
                  <a:srgbClr val="00B050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Інструкція з діловодства у закладах загальної середньої освіти</a:t>
            </a:r>
            <a:endParaRPr lang="uk-UA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b="1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Положення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про </a:t>
            </a:r>
            <a:r>
              <a:rPr lang="ru-RU" b="1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інституційну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та </a:t>
            </a:r>
            <a:r>
              <a:rPr lang="ru-RU" b="1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дуальну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b="1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форми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b="1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здобуття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b="1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повної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b="1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загальної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     </a:t>
            </a:r>
            <a:r>
              <a:rPr lang="ru-RU" b="1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середньої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b="1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освіти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,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затвердженого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наказом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МОНу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23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квітня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2019 року </a:t>
            </a:r>
            <a:r>
              <a:rPr lang="uk-UA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№</a:t>
            </a:r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536 (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у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редакції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наказу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МОНу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України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від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10 лютого 2021 року </a:t>
            </a:r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No 160),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зареєстрованим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в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Міністерстві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юстиції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України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22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травня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2019 р. за </a:t>
            </a:r>
            <a:r>
              <a:rPr lang="uk-UA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№</a:t>
            </a:r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en-US" dirty="0" smtClean="0">
                <a:solidFill>
                  <a:srgbClr val="00B050"/>
                </a:solidFill>
                <a:cs typeface="Arial" panose="020B0604020202020204" pitchFamily="34" charset="0"/>
                <a:hlinkClick r:id="rId10"/>
              </a:rPr>
              <a:t>547/33518</a:t>
            </a:r>
            <a:endParaRPr lang="ru-RU" sz="1400" b="1" dirty="0" smtClean="0">
              <a:solidFill>
                <a:srgbClr val="00B050"/>
              </a:solidFill>
              <a:cs typeface="Arial" panose="020B0604020202020204" pitchFamily="34" charset="0"/>
              <a:hlinkClick r:id="rId11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dirty="0" err="1" smtClean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Положення</a:t>
            </a:r>
            <a:r>
              <a:rPr lang="ru-RU" sz="1400" b="1" dirty="0" smtClean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b="1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про </a:t>
            </a:r>
            <a:r>
              <a:rPr lang="ru-RU" sz="1400" b="1" dirty="0" err="1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індивідуальну</a:t>
            </a:r>
            <a:r>
              <a:rPr lang="ru-RU" sz="1400" b="1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 форму </a:t>
            </a:r>
            <a:r>
              <a:rPr lang="ru-RU" sz="1400" b="1" dirty="0" err="1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здобуття</a:t>
            </a:r>
            <a:r>
              <a:rPr lang="ru-RU" sz="1400" b="1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повної</a:t>
            </a:r>
            <a:r>
              <a:rPr lang="ru-RU" sz="1400" b="1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загальної</a:t>
            </a:r>
            <a:r>
              <a:rPr lang="ru-RU" sz="1400" b="1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середньої</a:t>
            </a:r>
            <a:r>
              <a:rPr lang="ru-RU" sz="1400" b="1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     </a:t>
            </a:r>
            <a:r>
              <a:rPr lang="ru-RU" sz="1400" b="1" dirty="0" err="1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освіти</a:t>
            </a:r>
            <a:r>
              <a:rPr lang="ru-RU" sz="1400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, </a:t>
            </a:r>
            <a:r>
              <a:rPr lang="ru-RU" sz="1400" dirty="0" err="1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затвердженого</a:t>
            </a:r>
            <a:r>
              <a:rPr lang="ru-RU" sz="1400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 наказом МОН </a:t>
            </a:r>
            <a:r>
              <a:rPr lang="ru-RU" sz="1400" dirty="0" err="1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України</a:t>
            </a:r>
            <a:r>
              <a:rPr lang="ru-RU" sz="1400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 12.01.2016  </a:t>
            </a:r>
            <a:r>
              <a:rPr lang="uk-UA" sz="1400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№</a:t>
            </a:r>
            <a:r>
              <a:rPr lang="en-US" sz="1400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 8 (</a:t>
            </a:r>
            <a:r>
              <a:rPr lang="ru-RU" sz="1400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у </a:t>
            </a:r>
            <a:r>
              <a:rPr lang="ru-RU" sz="1400" dirty="0" err="1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редакції</a:t>
            </a:r>
            <a:r>
              <a:rPr lang="ru-RU" sz="1400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 наказу МОН </a:t>
            </a:r>
            <a:r>
              <a:rPr lang="ru-RU" sz="1400" dirty="0" err="1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України</a:t>
            </a:r>
            <a:r>
              <a:rPr lang="ru-RU" sz="1400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dirty="0" err="1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від</a:t>
            </a:r>
            <a:r>
              <a:rPr lang="ru-RU" sz="1400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 10 лютого 2021року </a:t>
            </a:r>
            <a:r>
              <a:rPr lang="en-US" sz="1400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No 160), </a:t>
            </a:r>
            <a:r>
              <a:rPr lang="ru-RU" sz="1400" dirty="0" err="1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зареєстрованим</a:t>
            </a:r>
            <a:r>
              <a:rPr lang="ru-RU" sz="1400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 в </a:t>
            </a:r>
            <a:r>
              <a:rPr lang="ru-RU" sz="1400" dirty="0" err="1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Міністерстві</a:t>
            </a:r>
            <a:r>
              <a:rPr lang="ru-RU" sz="1400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dirty="0" err="1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юстиції</a:t>
            </a:r>
            <a:r>
              <a:rPr lang="ru-RU" sz="1400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dirty="0" err="1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України</a:t>
            </a:r>
            <a:r>
              <a:rPr lang="ru-RU" sz="1400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 03 лютого 2016 р. за </a:t>
            </a:r>
            <a:r>
              <a:rPr lang="uk-UA" sz="1400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№</a:t>
            </a:r>
            <a:r>
              <a:rPr lang="en-US" sz="1400" dirty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 184/28314</a:t>
            </a:r>
            <a:r>
              <a:rPr lang="ru-RU" sz="1400" dirty="0" smtClean="0">
                <a:solidFill>
                  <a:srgbClr val="00B050"/>
                </a:solidFill>
                <a:cs typeface="Arial" panose="020B0604020202020204" pitchFamily="34" charset="0"/>
                <a:hlinkClick r:id="rId11"/>
              </a:rPr>
              <a:t>.</a:t>
            </a:r>
            <a:endParaRPr lang="ru-RU" sz="14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131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17E708D-EB1D-46E1-8500-8440267B363C}"/>
              </a:ext>
            </a:extLst>
          </p:cNvPr>
          <p:cNvSpPr/>
          <p:nvPr/>
        </p:nvSpPr>
        <p:spPr>
          <a:xfrm>
            <a:off x="1704974" y="19878"/>
            <a:ext cx="743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Документи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регламентують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освітню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дііяльність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2024/2025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н.р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5AD4889E-B9D1-434E-8A08-A665080E061F}"/>
              </a:ext>
            </a:extLst>
          </p:cNvPr>
          <p:cNvSpPr/>
          <p:nvPr/>
        </p:nvSpPr>
        <p:spPr>
          <a:xfrm>
            <a:off x="0" y="910482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                                                                         Інші документи</a:t>
            </a:r>
            <a:endParaRPr lang="uk-UA" sz="1400" dirty="0" smtClean="0">
              <a:solidFill>
                <a:srgbClr val="00B050"/>
              </a:solidFill>
              <a:cs typeface="Arial" panose="020B0604020202020204" pitchFamily="34" charset="0"/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Порядок </a:t>
            </a:r>
            <a:r>
              <a:rPr lang="ru-RU" b="1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зарахування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, </a:t>
            </a:r>
            <a:r>
              <a:rPr lang="ru-RU" b="1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відрахування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та </a:t>
            </a:r>
            <a:r>
              <a:rPr lang="ru-RU" b="1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переведення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</a:t>
            </a:r>
            <a:r>
              <a:rPr lang="ru-RU" b="1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учнів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до </a:t>
            </a:r>
            <a:r>
              <a:rPr lang="ru-RU" b="1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державних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та  </a:t>
            </a:r>
            <a:r>
              <a:rPr lang="ru-RU" b="1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комунальних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</a:t>
            </a:r>
            <a:r>
              <a:rPr lang="ru-RU" b="1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закладів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</a:t>
            </a:r>
            <a:r>
              <a:rPr lang="ru-RU" b="1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освіти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для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здобуття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повної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загальної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середньої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освіти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,  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затвердженого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наказом МОН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України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16.04.2018   </a:t>
            </a:r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No 367,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зареєстрованим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в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Міністерстві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юстиції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України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05 </a:t>
            </a:r>
            <a:r>
              <a:rPr lang="ru-RU" dirty="0" err="1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травня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 2018р за </a:t>
            </a:r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No 564/32016</a:t>
            </a:r>
            <a:r>
              <a:rPr lang="ru-RU" dirty="0" smtClean="0">
                <a:solidFill>
                  <a:srgbClr val="00B050"/>
                </a:solidFill>
                <a:cs typeface="Arial" panose="020B0604020202020204" pitchFamily="34" charset="0"/>
                <a:hlinkClick r:id="rId4"/>
              </a:rPr>
              <a:t>.</a:t>
            </a:r>
            <a:endParaRPr lang="ru-RU" dirty="0">
              <a:hlinkClick r:id="rId5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hlinkClick r:id="rId5"/>
              </a:rPr>
              <a:t>Наказ </a:t>
            </a:r>
            <a:r>
              <a:rPr lang="ru-RU" dirty="0">
                <a:hlinkClick r:id="rId5"/>
              </a:rPr>
              <a:t>МОЗ № 1351 </a:t>
            </a:r>
            <a:r>
              <a:rPr lang="ru-RU" dirty="0" err="1">
                <a:hlinkClick r:id="rId5"/>
              </a:rPr>
              <a:t>від</a:t>
            </a:r>
            <a:r>
              <a:rPr lang="ru-RU" dirty="0">
                <a:hlinkClick r:id="rId5"/>
              </a:rPr>
              <a:t> 25.07.2023 року “Про </a:t>
            </a:r>
            <a:r>
              <a:rPr lang="ru-RU" dirty="0" err="1">
                <a:hlinkClick r:id="rId5"/>
              </a:rPr>
              <a:t>організацію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медичних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оглядів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дітей</a:t>
            </a:r>
            <a:r>
              <a:rPr lang="ru-RU" dirty="0">
                <a:hlinkClick r:id="rId5"/>
              </a:rPr>
              <a:t> та </a:t>
            </a:r>
            <a:r>
              <a:rPr lang="ru-RU" dirty="0" err="1">
                <a:hlinkClick r:id="rId5"/>
              </a:rPr>
              <a:t>інших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осіб</a:t>
            </a:r>
            <a:r>
              <a:rPr lang="ru-RU" dirty="0">
                <a:hlinkClick r:id="rId5"/>
              </a:rPr>
              <a:t> для </a:t>
            </a:r>
            <a:r>
              <a:rPr lang="ru-RU" dirty="0" err="1">
                <a:hlinkClick r:id="rId5"/>
              </a:rPr>
              <a:t>зарахування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їх</a:t>
            </a:r>
            <a:r>
              <a:rPr lang="ru-RU" dirty="0">
                <a:hlinkClick r:id="rId5"/>
              </a:rPr>
              <a:t> до </a:t>
            </a:r>
            <a:r>
              <a:rPr lang="ru-RU" dirty="0" err="1">
                <a:hlinkClick r:id="rId5"/>
              </a:rPr>
              <a:t>закладів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освіти</a:t>
            </a:r>
            <a:r>
              <a:rPr lang="ru-RU" dirty="0">
                <a:hlinkClick r:id="rId5"/>
              </a:rPr>
              <a:t>, </a:t>
            </a:r>
            <a:r>
              <a:rPr lang="ru-RU" dirty="0" err="1">
                <a:hlinkClick r:id="rId5"/>
              </a:rPr>
              <a:t>дитячих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закладів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оздоровлення</a:t>
            </a:r>
            <a:r>
              <a:rPr lang="ru-RU" dirty="0">
                <a:hlinkClick r:id="rId5"/>
              </a:rPr>
              <a:t> та </a:t>
            </a:r>
            <a:r>
              <a:rPr lang="ru-RU" dirty="0" err="1" smtClean="0">
                <a:hlinkClick r:id="rId5"/>
              </a:rPr>
              <a:t>відпочинку</a:t>
            </a:r>
            <a:r>
              <a:rPr lang="ru-RU" dirty="0" smtClean="0">
                <a:hlinkClick r:id="rId5"/>
              </a:rPr>
              <a:t>”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hlinkClick r:id="rId6"/>
              </a:rPr>
              <a:t>Методичні</a:t>
            </a:r>
            <a:r>
              <a:rPr lang="ru-RU" dirty="0" smtClean="0">
                <a:hlinkClick r:id="rId6"/>
              </a:rPr>
              <a:t> </a:t>
            </a:r>
            <a:r>
              <a:rPr lang="ru-RU" dirty="0" err="1">
                <a:hlinkClick r:id="rId6"/>
              </a:rPr>
              <a:t>рекомендації</a:t>
            </a:r>
            <a:r>
              <a:rPr lang="ru-RU" dirty="0">
                <a:hlinkClick r:id="rId6"/>
              </a:rPr>
              <a:t> «</a:t>
            </a:r>
            <a:r>
              <a:rPr lang="ru-RU" b="1" dirty="0" err="1">
                <a:hlinkClick r:id="rId6"/>
              </a:rPr>
              <a:t>Безпечне</a:t>
            </a:r>
            <a:r>
              <a:rPr lang="ru-RU" b="1" dirty="0">
                <a:hlinkClick r:id="rId6"/>
              </a:rPr>
              <a:t> </a:t>
            </a:r>
            <a:r>
              <a:rPr lang="ru-RU" b="1" dirty="0" err="1">
                <a:hlinkClick r:id="rId6"/>
              </a:rPr>
              <a:t>освітнє</a:t>
            </a:r>
            <a:r>
              <a:rPr lang="ru-RU" b="1" dirty="0">
                <a:hlinkClick r:id="rId6"/>
              </a:rPr>
              <a:t> </a:t>
            </a:r>
            <a:r>
              <a:rPr lang="ru-RU" b="1" dirty="0" err="1">
                <a:hlinkClick r:id="rId6"/>
              </a:rPr>
              <a:t>середовище</a:t>
            </a:r>
            <a:r>
              <a:rPr lang="ru-RU" dirty="0">
                <a:hlinkClick r:id="rId6"/>
              </a:rPr>
              <a:t>: </a:t>
            </a:r>
            <a:r>
              <a:rPr lang="ru-RU" dirty="0" err="1">
                <a:hlinkClick r:id="rId6"/>
              </a:rPr>
              <a:t>Надання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індивідуальної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підтримки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учням</a:t>
            </a:r>
            <a:r>
              <a:rPr lang="ru-RU" dirty="0">
                <a:hlinkClick r:id="rId6"/>
              </a:rPr>
              <a:t> з </a:t>
            </a:r>
            <a:r>
              <a:rPr lang="ru-RU" dirty="0" err="1">
                <a:hlinkClick r:id="rId6"/>
              </a:rPr>
              <a:t>особливими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освітніми</a:t>
            </a:r>
            <a:r>
              <a:rPr lang="ru-RU" dirty="0">
                <a:hlinkClick r:id="rId6"/>
              </a:rPr>
              <a:t> потребами </a:t>
            </a:r>
            <a:r>
              <a:rPr lang="ru-RU" dirty="0" err="1">
                <a:hlinkClick r:id="rId6"/>
              </a:rPr>
              <a:t>під</a:t>
            </a:r>
            <a:r>
              <a:rPr lang="ru-RU" dirty="0">
                <a:hlinkClick r:id="rId6"/>
              </a:rPr>
              <a:t> час </a:t>
            </a:r>
            <a:r>
              <a:rPr lang="ru-RU" dirty="0" err="1">
                <a:hlinkClick r:id="rId6"/>
              </a:rPr>
              <a:t>підготовки</a:t>
            </a:r>
            <a:r>
              <a:rPr lang="ru-RU" dirty="0">
                <a:hlinkClick r:id="rId6"/>
              </a:rPr>
              <a:t> до </a:t>
            </a:r>
            <a:r>
              <a:rPr lang="ru-RU" dirty="0" err="1">
                <a:hlinkClick r:id="rId6"/>
              </a:rPr>
              <a:t>реагування</a:t>
            </a:r>
            <a:r>
              <a:rPr lang="ru-RU" dirty="0">
                <a:hlinkClick r:id="rId6"/>
              </a:rPr>
              <a:t> на </a:t>
            </a:r>
            <a:r>
              <a:rPr lang="ru-RU" dirty="0" err="1">
                <a:hlinkClick r:id="rId6"/>
              </a:rPr>
              <a:t>надзвичайні</a:t>
            </a:r>
            <a:r>
              <a:rPr lang="ru-RU" dirty="0">
                <a:hlinkClick r:id="rId6"/>
              </a:rPr>
              <a:t> </a:t>
            </a:r>
            <a:r>
              <a:rPr lang="ru-RU" dirty="0" err="1" smtClean="0">
                <a:hlinkClick r:id="rId6"/>
              </a:rPr>
              <a:t>ситуації</a:t>
            </a:r>
            <a:r>
              <a:rPr lang="ru-RU" dirty="0" smtClean="0">
                <a:hlinkClick r:id="rId6"/>
              </a:rPr>
              <a:t>»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err="1" smtClean="0">
                <a:hlinkClick r:id="rId7"/>
              </a:rPr>
              <a:t>Атестація</a:t>
            </a:r>
            <a:r>
              <a:rPr lang="ru-RU" dirty="0">
                <a:hlinkClick r:id="rId7"/>
              </a:rPr>
              <a:t> </a:t>
            </a:r>
            <a:r>
              <a:rPr lang="ru-RU" dirty="0" err="1">
                <a:hlinkClick r:id="rId7"/>
              </a:rPr>
              <a:t>педагогічних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працівників</a:t>
            </a:r>
            <a:r>
              <a:rPr lang="ru-RU" dirty="0">
                <a:hlinkClick r:id="rId7"/>
              </a:rPr>
              <a:t>: </a:t>
            </a:r>
            <a:r>
              <a:rPr lang="ru-RU" dirty="0" err="1" smtClean="0">
                <a:hlinkClick r:id="rId7"/>
              </a:rPr>
              <a:t>запитання-відповіді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hlinkClick r:id="rId8"/>
              </a:rPr>
              <a:t>Нормативно-</a:t>
            </a:r>
            <a:r>
              <a:rPr lang="ru-RU" dirty="0" err="1" smtClean="0">
                <a:hlinkClick r:id="rId8"/>
              </a:rPr>
              <a:t>правова</a:t>
            </a:r>
            <a:r>
              <a:rPr lang="ru-RU" dirty="0" smtClean="0">
                <a:hlinkClick r:id="rId8"/>
              </a:rPr>
              <a:t> </a:t>
            </a:r>
            <a:r>
              <a:rPr lang="ru-RU" dirty="0">
                <a:hlinkClick r:id="rId8"/>
              </a:rPr>
              <a:t>база </a:t>
            </a:r>
            <a:r>
              <a:rPr lang="ru-RU" dirty="0" err="1">
                <a:hlinkClick r:id="rId8"/>
              </a:rPr>
              <a:t>щодо</a:t>
            </a:r>
            <a:r>
              <a:rPr lang="ru-RU" dirty="0">
                <a:hlinkClick r:id="rId8"/>
              </a:rPr>
              <a:t> </a:t>
            </a:r>
            <a:r>
              <a:rPr lang="ru-RU" dirty="0" err="1">
                <a:hlinkClick r:id="rId8"/>
              </a:rPr>
              <a:t>організації</a:t>
            </a:r>
            <a:r>
              <a:rPr lang="ru-RU" dirty="0">
                <a:hlinkClick r:id="rId8"/>
              </a:rPr>
              <a:t> та </a:t>
            </a:r>
            <a:r>
              <a:rPr lang="ru-RU" dirty="0" err="1">
                <a:hlinkClick r:id="rId8"/>
              </a:rPr>
              <a:t>проведення</a:t>
            </a:r>
            <a:r>
              <a:rPr lang="ru-RU" dirty="0">
                <a:hlinkClick r:id="rId8"/>
              </a:rPr>
              <a:t> </a:t>
            </a:r>
            <a:r>
              <a:rPr lang="ru-RU" b="1" dirty="0" err="1">
                <a:hlinkClick r:id="rId8"/>
              </a:rPr>
              <a:t>атестації</a:t>
            </a:r>
            <a:r>
              <a:rPr lang="ru-RU" b="1" dirty="0">
                <a:hlinkClick r:id="rId8"/>
              </a:rPr>
              <a:t> </a:t>
            </a:r>
            <a:r>
              <a:rPr lang="ru-RU" b="1" dirty="0" err="1">
                <a:hlinkClick r:id="rId8"/>
              </a:rPr>
              <a:t>педагогічних</a:t>
            </a:r>
            <a:r>
              <a:rPr lang="ru-RU" b="1" dirty="0">
                <a:hlinkClick r:id="rId8"/>
              </a:rPr>
              <a:t> </a:t>
            </a:r>
            <a:r>
              <a:rPr lang="ru-RU" b="1" dirty="0" err="1">
                <a:hlinkClick r:id="rId8"/>
              </a:rPr>
              <a:t>працівників</a:t>
            </a:r>
            <a:r>
              <a:rPr lang="ru-RU" dirty="0">
                <a:hlinkClick r:id="rId8"/>
              </a:rPr>
              <a:t> у 2024/2025 </a:t>
            </a:r>
            <a:r>
              <a:rPr lang="ru-RU" dirty="0" err="1" smtClean="0">
                <a:hlinkClick r:id="rId8"/>
              </a:rPr>
              <a:t>н.р</a:t>
            </a:r>
            <a:r>
              <a:rPr lang="ru-RU" dirty="0" smtClean="0">
                <a:hlinkClick r:id="rId8"/>
              </a:rPr>
              <a:t>.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hlinkClick r:id="rId9"/>
              </a:rPr>
              <a:t>Наказ </a:t>
            </a:r>
            <a:r>
              <a:rPr lang="ru-RU" dirty="0" err="1">
                <a:hlinkClick r:id="rId9"/>
              </a:rPr>
              <a:t>Міністерства</a:t>
            </a:r>
            <a:r>
              <a:rPr lang="ru-RU" dirty="0">
                <a:hlinkClick r:id="rId9"/>
              </a:rPr>
              <a:t> </a:t>
            </a:r>
            <a:r>
              <a:rPr lang="ru-RU" dirty="0" err="1">
                <a:hlinkClick r:id="rId9"/>
              </a:rPr>
              <a:t>освіти</a:t>
            </a:r>
            <a:r>
              <a:rPr lang="ru-RU" dirty="0">
                <a:hlinkClick r:id="rId9"/>
              </a:rPr>
              <a:t> і науки </a:t>
            </a:r>
            <a:r>
              <a:rPr lang="ru-RU" dirty="0" err="1">
                <a:hlinkClick r:id="rId9"/>
              </a:rPr>
              <a:t>України</a:t>
            </a:r>
            <a:r>
              <a:rPr lang="ru-RU" dirty="0">
                <a:hlinkClick r:id="rId9"/>
              </a:rPr>
              <a:t> </a:t>
            </a:r>
            <a:r>
              <a:rPr lang="ru-RU" dirty="0" err="1">
                <a:hlinkClick r:id="rId9"/>
              </a:rPr>
              <a:t>від</a:t>
            </a:r>
            <a:r>
              <a:rPr lang="ru-RU" dirty="0">
                <a:hlinkClick r:id="rId9"/>
              </a:rPr>
              <a:t> 08 </a:t>
            </a:r>
            <a:r>
              <a:rPr lang="ru-RU" dirty="0" err="1">
                <a:hlinkClick r:id="rId9"/>
              </a:rPr>
              <a:t>серпня</a:t>
            </a:r>
            <a:r>
              <a:rPr lang="ru-RU" dirty="0">
                <a:hlinkClick r:id="rId9"/>
              </a:rPr>
              <a:t> 2022 року № 707 «Про </a:t>
            </a:r>
            <a:r>
              <a:rPr lang="ru-RU" dirty="0" err="1">
                <a:hlinkClick r:id="rId9"/>
              </a:rPr>
              <a:t>затвердження</a:t>
            </a:r>
            <a:r>
              <a:rPr lang="ru-RU" dirty="0">
                <a:hlinkClick r:id="rId9"/>
              </a:rPr>
              <a:t> </a:t>
            </a:r>
            <a:r>
              <a:rPr lang="ru-RU" dirty="0" err="1">
                <a:hlinkClick r:id="rId9"/>
              </a:rPr>
              <a:t>Інструкції</a:t>
            </a:r>
            <a:r>
              <a:rPr lang="ru-RU" dirty="0">
                <a:hlinkClick r:id="rId9"/>
              </a:rPr>
              <a:t> з </a:t>
            </a:r>
            <a:r>
              <a:rPr lang="ru-RU" dirty="0" err="1">
                <a:hlinkClick r:id="rId9"/>
              </a:rPr>
              <a:t>ведення</a:t>
            </a:r>
            <a:r>
              <a:rPr lang="ru-RU" dirty="0">
                <a:hlinkClick r:id="rId9"/>
              </a:rPr>
              <a:t> </a:t>
            </a:r>
            <a:r>
              <a:rPr lang="ru-RU" dirty="0" err="1">
                <a:hlinkClick r:id="rId9"/>
              </a:rPr>
              <a:t>ділової</a:t>
            </a:r>
            <a:r>
              <a:rPr lang="ru-RU" dirty="0">
                <a:hlinkClick r:id="rId9"/>
              </a:rPr>
              <a:t> </a:t>
            </a:r>
            <a:r>
              <a:rPr lang="ru-RU" dirty="0" err="1">
                <a:hlinkClick r:id="rId9"/>
              </a:rPr>
              <a:t>документації</a:t>
            </a:r>
            <a:r>
              <a:rPr lang="ru-RU" dirty="0">
                <a:hlinkClick r:id="rId9"/>
              </a:rPr>
              <a:t> у закладах </a:t>
            </a:r>
            <a:r>
              <a:rPr lang="ru-RU" dirty="0" err="1">
                <a:hlinkClick r:id="rId9"/>
              </a:rPr>
              <a:t>загальної</a:t>
            </a:r>
            <a:r>
              <a:rPr lang="ru-RU" dirty="0">
                <a:hlinkClick r:id="rId9"/>
              </a:rPr>
              <a:t> </a:t>
            </a:r>
            <a:r>
              <a:rPr lang="ru-RU" dirty="0" err="1">
                <a:hlinkClick r:id="rId9"/>
              </a:rPr>
              <a:t>середньої</a:t>
            </a:r>
            <a:r>
              <a:rPr lang="ru-RU" dirty="0">
                <a:hlinkClick r:id="rId9"/>
              </a:rPr>
              <a:t> </a:t>
            </a:r>
            <a:r>
              <a:rPr lang="ru-RU" dirty="0" err="1">
                <a:hlinkClick r:id="rId9"/>
              </a:rPr>
              <a:t>освіти</a:t>
            </a:r>
            <a:r>
              <a:rPr lang="ru-RU" dirty="0">
                <a:hlinkClick r:id="rId9"/>
              </a:rPr>
              <a:t> в </a:t>
            </a:r>
            <a:r>
              <a:rPr lang="ru-RU" dirty="0" err="1">
                <a:hlinkClick r:id="rId9"/>
              </a:rPr>
              <a:t>електронній</a:t>
            </a:r>
            <a:r>
              <a:rPr lang="ru-RU" dirty="0">
                <a:hlinkClick r:id="rId9"/>
              </a:rPr>
              <a:t> </a:t>
            </a:r>
            <a:r>
              <a:rPr lang="ru-RU" dirty="0" err="1" smtClean="0">
                <a:hlinkClick r:id="rId9"/>
              </a:rPr>
              <a:t>формі</a:t>
            </a:r>
            <a:r>
              <a:rPr lang="ru-RU" dirty="0" smtClean="0">
                <a:hlinkClick r:id="rId9"/>
              </a:rPr>
              <a:t>»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hlinkClick r:id="rId3"/>
              </a:rPr>
              <a:t>Наказ </a:t>
            </a:r>
            <a:r>
              <a:rPr lang="ru-RU" dirty="0" err="1">
                <a:hlinkClick r:id="rId3"/>
              </a:rPr>
              <a:t>Міністерства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охорони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здоров’я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України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від</a:t>
            </a:r>
            <a:r>
              <a:rPr lang="ru-RU" dirty="0">
                <a:hlinkClick r:id="rId3"/>
              </a:rPr>
              <a:t> 01 </a:t>
            </a:r>
            <a:r>
              <a:rPr lang="ru-RU" dirty="0" err="1">
                <a:hlinkClick r:id="rId3"/>
              </a:rPr>
              <a:t>серпня</a:t>
            </a:r>
            <a:r>
              <a:rPr lang="ru-RU" dirty="0">
                <a:hlinkClick r:id="rId3"/>
              </a:rPr>
              <a:t> 2022 року № 1371 «Про </a:t>
            </a:r>
            <a:r>
              <a:rPr lang="ru-RU" dirty="0" err="1">
                <a:hlinkClick r:id="rId3"/>
              </a:rPr>
              <a:t>затвердження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Змін</a:t>
            </a:r>
            <a:r>
              <a:rPr lang="ru-RU" dirty="0">
                <a:hlinkClick r:id="rId3"/>
              </a:rPr>
              <a:t> до </a:t>
            </a:r>
            <a:r>
              <a:rPr lang="ru-RU" dirty="0" err="1">
                <a:hlinkClick r:id="rId3"/>
              </a:rPr>
              <a:t>деяких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наказів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Міністерства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охорони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здоров’я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України</a:t>
            </a:r>
            <a:r>
              <a:rPr lang="ru-RU" dirty="0">
                <a:hlinkClick r:id="rId3"/>
              </a:rPr>
              <a:t>» </a:t>
            </a:r>
            <a:r>
              <a:rPr lang="ru-RU" b="1" dirty="0">
                <a:hlinkClick r:id="rId3"/>
              </a:rPr>
              <a:t>(</a:t>
            </a:r>
            <a:r>
              <a:rPr lang="ru-RU" b="1" dirty="0" err="1">
                <a:hlinkClick r:id="rId3"/>
              </a:rPr>
              <a:t>щодо</a:t>
            </a:r>
            <a:r>
              <a:rPr lang="ru-RU" b="1" dirty="0">
                <a:hlinkClick r:id="rId3"/>
              </a:rPr>
              <a:t> </a:t>
            </a:r>
            <a:r>
              <a:rPr lang="ru-RU" b="1" dirty="0" err="1">
                <a:hlinkClick r:id="rId3"/>
              </a:rPr>
              <a:t>тривалості</a:t>
            </a:r>
            <a:r>
              <a:rPr lang="ru-RU" b="1" dirty="0">
                <a:hlinkClick r:id="rId3"/>
              </a:rPr>
              <a:t> онлайн-</a:t>
            </a:r>
            <a:r>
              <a:rPr lang="ru-RU" b="1" dirty="0" err="1">
                <a:hlinkClick r:id="rId3"/>
              </a:rPr>
              <a:t>уроків</a:t>
            </a:r>
            <a:r>
              <a:rPr lang="ru-RU" b="1" dirty="0">
                <a:hlinkClick r:id="rId3"/>
              </a:rPr>
              <a:t> для </a:t>
            </a:r>
            <a:r>
              <a:rPr lang="ru-RU" b="1" dirty="0" err="1" smtClean="0">
                <a:hlinkClick r:id="rId3"/>
              </a:rPr>
              <a:t>школярів</a:t>
            </a:r>
            <a:r>
              <a:rPr lang="ru-RU" b="1" dirty="0" smtClean="0">
                <a:hlinkClick r:id="rId3"/>
              </a:rPr>
              <a:t>)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hlinkClick r:id="rId10"/>
              </a:rPr>
              <a:t>Сценарії</a:t>
            </a:r>
            <a:r>
              <a:rPr lang="ru-RU" dirty="0" smtClean="0">
                <a:hlinkClick r:id="rId10"/>
              </a:rPr>
              <a:t> </a:t>
            </a:r>
            <a:r>
              <a:rPr lang="ru-RU" dirty="0" err="1">
                <a:hlinkClick r:id="rId10"/>
              </a:rPr>
              <a:t>Першого</a:t>
            </a:r>
            <a:r>
              <a:rPr lang="ru-RU" dirty="0">
                <a:hlinkClick r:id="rId10"/>
              </a:rPr>
              <a:t> уроку 2024/2025 </a:t>
            </a:r>
            <a:r>
              <a:rPr lang="ru-RU" dirty="0" err="1">
                <a:hlinkClick r:id="rId10"/>
              </a:rPr>
              <a:t>навчального</a:t>
            </a:r>
            <a:r>
              <a:rPr lang="ru-RU" dirty="0">
                <a:hlinkClick r:id="rId10"/>
              </a:rPr>
              <a:t> </a:t>
            </a:r>
            <a:r>
              <a:rPr lang="ru-RU" dirty="0" smtClean="0">
                <a:hlinkClick r:id="rId10"/>
              </a:rPr>
              <a:t>року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hlinkClick r:id="rId11"/>
              </a:rPr>
              <a:t>Календарно-</a:t>
            </a:r>
            <a:r>
              <a:rPr lang="ru-RU" dirty="0" err="1" smtClean="0">
                <a:hlinkClick r:id="rId11"/>
              </a:rPr>
              <a:t>тематичний</a:t>
            </a:r>
            <a:r>
              <a:rPr lang="ru-RU" dirty="0" smtClean="0">
                <a:hlinkClick r:id="rId11"/>
              </a:rPr>
              <a:t> </a:t>
            </a:r>
            <a:r>
              <a:rPr lang="ru-RU" dirty="0">
                <a:hlinkClick r:id="rId11"/>
              </a:rPr>
              <a:t>план: як правильно </a:t>
            </a:r>
            <a:r>
              <a:rPr lang="ru-RU" dirty="0" err="1">
                <a:hlinkClick r:id="rId11"/>
              </a:rPr>
              <a:t>скласти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uk-UA" dirty="0" smtClean="0">
              <a:solidFill>
                <a:srgbClr val="00B050"/>
              </a:solidFill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xmlns="" xmlns:lc="http://schemas.openxmlformats.org/drawingml/2006/lockedCanvas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6171906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="" xmlns:a16="http://schemas.microsoft.com/office/drawing/2014/main" id="{E5CB628A-AD94-4D37-98E4-ABC2563656A5}"/>
              </a:ext>
            </a:extLst>
          </p:cNvPr>
          <p:cNvSpPr/>
          <p:nvPr/>
        </p:nvSpPr>
        <p:spPr>
          <a:xfrm>
            <a:off x="1980589" y="38362"/>
            <a:ext cx="70567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>
                <a:solidFill>
                  <a:srgbClr val="00B050"/>
                </a:solidFill>
              </a:rPr>
              <a:t>Орієнтовна</a:t>
            </a:r>
            <a:r>
              <a:rPr lang="ru-RU" sz="3200" b="1" dirty="0">
                <a:solidFill>
                  <a:srgbClr val="00B050"/>
                </a:solidFill>
              </a:rPr>
              <a:t> структура 2024/2025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dirty="0" err="1" smtClean="0">
                <a:solidFill>
                  <a:srgbClr val="00B050"/>
                </a:solidFill>
              </a:rPr>
              <a:t>навчального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>
                <a:solidFill>
                  <a:srgbClr val="00B050"/>
                </a:solidFill>
              </a:rPr>
              <a:t>року в </a:t>
            </a:r>
            <a:r>
              <a:rPr lang="ru-RU" sz="3200" b="1" dirty="0" err="1">
                <a:solidFill>
                  <a:srgbClr val="00B050"/>
                </a:solidFill>
              </a:rPr>
              <a:t>умовах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війни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7">
            <a:extLst>
              <a:ext uri="{FF2B5EF4-FFF2-40B4-BE49-F238E27FC236}">
                <a16:creationId xmlns="" xmlns:a16="http://schemas.microsoft.com/office/drawing/2014/main" id="{38B34165-105A-4007-A455-E9E9D089841B}"/>
              </a:ext>
            </a:extLst>
          </p:cNvPr>
          <p:cNvSpPr/>
          <p:nvPr/>
        </p:nvSpPr>
        <p:spPr>
          <a:xfrm>
            <a:off x="-25939" y="4512514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закладах </a:t>
            </a:r>
            <a:r>
              <a:rPr lang="ru-RU" b="1" kern="0" dirty="0" err="1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освіти</a:t>
            </a:r>
            <a:r>
              <a:rPr lang="ru-RU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щоденно</a:t>
            </a:r>
            <a:r>
              <a:rPr lang="ru-RU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9 </a:t>
            </a:r>
            <a:r>
              <a:rPr lang="ru-RU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годині</a:t>
            </a:r>
            <a:r>
              <a:rPr lang="ru-RU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00 </a:t>
            </a:r>
            <a:r>
              <a:rPr lang="ru-RU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проводитись</a:t>
            </a:r>
            <a:r>
              <a:rPr lang="ru-RU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загальнонаціональна</a:t>
            </a:r>
            <a:r>
              <a:rPr lang="ru-RU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хвилина</a:t>
            </a:r>
            <a:r>
              <a:rPr lang="ru-RU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мовчання</a:t>
            </a:r>
            <a:r>
              <a:rPr lang="ru-RU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127" y="1118757"/>
            <a:ext cx="903493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/>
              <a:t>до постанови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«Про початок </a:t>
            </a:r>
            <a:r>
              <a:rPr lang="ru-RU" dirty="0" err="1"/>
              <a:t>навчального</a:t>
            </a:r>
            <a:r>
              <a:rPr lang="ru-RU" dirty="0"/>
              <a:t> року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воєнного</a:t>
            </a:r>
            <a:r>
              <a:rPr lang="ru-RU" dirty="0"/>
              <a:t> стану в </a:t>
            </a:r>
            <a:r>
              <a:rPr lang="ru-RU" dirty="0" err="1"/>
              <a:t>Україні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23 </a:t>
            </a:r>
            <a:r>
              <a:rPr lang="ru-RU" dirty="0" err="1"/>
              <a:t>липня</a:t>
            </a:r>
            <a:r>
              <a:rPr lang="ru-RU" dirty="0"/>
              <a:t> 2024 року №841 </a:t>
            </a:r>
            <a:r>
              <a:rPr lang="ru-RU" dirty="0" err="1"/>
              <a:t>тривалість</a:t>
            </a:r>
            <a:r>
              <a:rPr lang="ru-RU" dirty="0"/>
              <a:t> 2024/2025 </a:t>
            </a:r>
            <a:r>
              <a:rPr lang="ru-RU" dirty="0" err="1"/>
              <a:t>навчального</a:t>
            </a:r>
            <a:r>
              <a:rPr lang="ru-RU" dirty="0"/>
              <a:t> року в закладах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визначено</a:t>
            </a:r>
            <a:r>
              <a:rPr lang="ru-RU" dirty="0"/>
              <a:t> з 2 </a:t>
            </a:r>
            <a:r>
              <a:rPr lang="ru-RU" dirty="0" err="1"/>
              <a:t>вересня</a:t>
            </a:r>
            <a:r>
              <a:rPr lang="ru-RU" dirty="0"/>
              <a:t> 2024 року до 30 </a:t>
            </a:r>
            <a:r>
              <a:rPr lang="ru-RU" dirty="0" err="1"/>
              <a:t>червня</a:t>
            </a:r>
            <a:r>
              <a:rPr lang="ru-RU" dirty="0"/>
              <a:t> 2025 року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err="1" smtClean="0"/>
              <a:t>Шкільні</a:t>
            </a:r>
            <a:r>
              <a:rPr lang="ru-RU" b="1" dirty="0" smtClean="0"/>
              <a:t> </a:t>
            </a:r>
            <a:r>
              <a:rPr lang="ru-RU" b="1" dirty="0" err="1"/>
              <a:t>канікули</a:t>
            </a:r>
            <a:r>
              <a:rPr lang="ru-RU" b="1" dirty="0"/>
              <a:t> 2024-2025 </a:t>
            </a:r>
            <a:r>
              <a:rPr lang="ru-RU" b="1" dirty="0" err="1"/>
              <a:t>навчального</a:t>
            </a:r>
            <a:r>
              <a:rPr lang="ru-RU" b="1" dirty="0"/>
              <a:t> року</a:t>
            </a:r>
          </a:p>
          <a:p>
            <a:r>
              <a:rPr lang="ru-RU" dirty="0"/>
              <a:t>Система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4 </a:t>
            </a:r>
            <a:r>
              <a:rPr lang="ru-RU" dirty="0" err="1"/>
              <a:t>канікулярних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:</a:t>
            </a:r>
          </a:p>
          <a:p>
            <a:r>
              <a:rPr lang="ru-RU" dirty="0" err="1"/>
              <a:t>осінні</a:t>
            </a:r>
            <a:r>
              <a:rPr lang="ru-RU" dirty="0"/>
              <a:t> </a:t>
            </a:r>
            <a:r>
              <a:rPr lang="ru-RU" dirty="0" err="1"/>
              <a:t>канікули</a:t>
            </a:r>
            <a:r>
              <a:rPr lang="ru-RU" dirty="0"/>
              <a:t> – з 28 </a:t>
            </a:r>
            <a:r>
              <a:rPr lang="ru-RU" dirty="0" err="1"/>
              <a:t>жовтня</a:t>
            </a:r>
            <a:r>
              <a:rPr lang="ru-RU" dirty="0"/>
              <a:t> по 03 листопада  2024 року;</a:t>
            </a:r>
          </a:p>
          <a:p>
            <a:r>
              <a:rPr lang="ru-RU" dirty="0" err="1"/>
              <a:t>зимові</a:t>
            </a:r>
            <a:r>
              <a:rPr lang="ru-RU" dirty="0"/>
              <a:t> </a:t>
            </a:r>
            <a:r>
              <a:rPr lang="ru-RU" dirty="0" err="1"/>
              <a:t>канікули</a:t>
            </a:r>
            <a:r>
              <a:rPr lang="ru-RU" dirty="0"/>
              <a:t> – з 23 </a:t>
            </a:r>
            <a:r>
              <a:rPr lang="ru-RU" dirty="0" err="1"/>
              <a:t>грудня</a:t>
            </a:r>
            <a:r>
              <a:rPr lang="ru-RU" dirty="0"/>
              <a:t> 2024 до 12 </a:t>
            </a:r>
            <a:r>
              <a:rPr lang="ru-RU" dirty="0" err="1"/>
              <a:t>січня</a:t>
            </a:r>
            <a:r>
              <a:rPr lang="ru-RU" dirty="0"/>
              <a:t> 2025 року;</a:t>
            </a:r>
          </a:p>
          <a:p>
            <a:r>
              <a:rPr lang="ru-RU" dirty="0" err="1"/>
              <a:t>весняні</a:t>
            </a:r>
            <a:r>
              <a:rPr lang="ru-RU" dirty="0"/>
              <a:t> </a:t>
            </a:r>
            <a:r>
              <a:rPr lang="ru-RU" dirty="0" err="1"/>
              <a:t>канікули</a:t>
            </a:r>
            <a:r>
              <a:rPr lang="ru-RU" dirty="0"/>
              <a:t> – з 24 </a:t>
            </a:r>
            <a:r>
              <a:rPr lang="ru-RU" dirty="0" err="1"/>
              <a:t>березня</a:t>
            </a:r>
            <a:r>
              <a:rPr lang="ru-RU" dirty="0"/>
              <a:t> по 30 </a:t>
            </a:r>
            <a:r>
              <a:rPr lang="ru-RU" dirty="0" err="1"/>
              <a:t>березня</a:t>
            </a:r>
            <a:r>
              <a:rPr lang="ru-RU" dirty="0"/>
              <a:t> 2025 року;</a:t>
            </a:r>
          </a:p>
          <a:p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день 2024/2025 </a:t>
            </a:r>
            <a:r>
              <a:rPr lang="ru-RU" dirty="0" err="1"/>
              <a:t>н.р</a:t>
            </a:r>
            <a:r>
              <a:rPr lang="ru-RU" dirty="0"/>
              <a:t>. – 06 </a:t>
            </a:r>
            <a:r>
              <a:rPr lang="ru-RU" dirty="0" err="1"/>
              <a:t>червня</a:t>
            </a:r>
            <a:r>
              <a:rPr lang="ru-RU" dirty="0"/>
              <a:t> 2025 року («Свято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дзвоника</a:t>
            </a:r>
            <a:r>
              <a:rPr lang="ru-RU" dirty="0"/>
              <a:t>»)</a:t>
            </a:r>
          </a:p>
          <a:p>
            <a:r>
              <a:rPr lang="ru-RU" dirty="0" err="1"/>
              <a:t>літні</a:t>
            </a:r>
            <a:r>
              <a:rPr lang="ru-RU" dirty="0"/>
              <a:t> </a:t>
            </a:r>
            <a:r>
              <a:rPr lang="ru-RU" dirty="0" err="1"/>
              <a:t>канікули</a:t>
            </a:r>
            <a:r>
              <a:rPr lang="ru-RU" dirty="0"/>
              <a:t> – з 09 </a:t>
            </a:r>
            <a:r>
              <a:rPr lang="ru-RU" dirty="0" err="1"/>
              <a:t>червня</a:t>
            </a:r>
            <a:r>
              <a:rPr lang="ru-RU" dirty="0"/>
              <a:t> по 31 </a:t>
            </a:r>
            <a:r>
              <a:rPr lang="ru-RU" dirty="0" err="1"/>
              <a:t>серпня</a:t>
            </a:r>
            <a:r>
              <a:rPr lang="ru-RU" dirty="0"/>
              <a:t> 2025 року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	</a:t>
            </a:r>
            <a:endParaRPr lang="ru-RU" dirty="0" smtClean="0"/>
          </a:p>
          <a:p>
            <a:r>
              <a:rPr lang="ru-RU" dirty="0" err="1" smtClean="0"/>
              <a:t>Зважаючи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безпекову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коригування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2024/2025 </a:t>
            </a:r>
            <a:r>
              <a:rPr lang="ru-RU" dirty="0" err="1"/>
              <a:t>навчального</a:t>
            </a:r>
            <a:r>
              <a:rPr lang="ru-RU" dirty="0"/>
              <a:t> року. </a:t>
            </a:r>
          </a:p>
        </p:txBody>
      </p:sp>
    </p:spTree>
    <p:extLst>
      <p:ext uri="{BB962C8B-B14F-4D97-AF65-F5344CB8AC3E}">
        <p14:creationId xmlns:p14="http://schemas.microsoft.com/office/powerpoint/2010/main" val="3531949103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Leading Change Management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FEC0C1"/>
      </a:accent1>
      <a:accent2>
        <a:srgbClr val="D9ABC1"/>
      </a:accent2>
      <a:accent3>
        <a:srgbClr val="B397C1"/>
      </a:accent3>
      <a:accent4>
        <a:srgbClr val="8E82C2"/>
      </a:accent4>
      <a:accent5>
        <a:srgbClr val="686EC2"/>
      </a:accent5>
      <a:accent6>
        <a:srgbClr val="4359C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4373</Words>
  <Application>Microsoft Office PowerPoint</Application>
  <PresentationFormat>Экран (16:9)</PresentationFormat>
  <Paragraphs>731</Paragraphs>
  <Slides>55</Slides>
  <Notes>36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73" baseType="lpstr">
      <vt:lpstr>Arial</vt:lpstr>
      <vt:lpstr>Fira Sans Extra Condensed SemiBold</vt:lpstr>
      <vt:lpstr>Helvetica Neue</vt:lpstr>
      <vt:lpstr>Quattrocento Sans</vt:lpstr>
      <vt:lpstr>e-Ukraine Bold</vt:lpstr>
      <vt:lpstr>Calibri</vt:lpstr>
      <vt:lpstr>Georgia</vt:lpstr>
      <vt:lpstr>Roboto</vt:lpstr>
      <vt:lpstr>Wingdings</vt:lpstr>
      <vt:lpstr>Arial Black</vt:lpstr>
      <vt:lpstr>Fira Sans Extra Condensed</vt:lpstr>
      <vt:lpstr>Times New Roman</vt:lpstr>
      <vt:lpstr>Lucida Sans Unicode</vt:lpstr>
      <vt:lpstr>Proba Pro</vt:lpstr>
      <vt:lpstr>Antiqua</vt:lpstr>
      <vt:lpstr>Helvetica Neue Medium</vt:lpstr>
      <vt:lpstr>Leading Change Management Infographics by Slidesgo</vt:lpstr>
      <vt:lpstr>Документ</vt:lpstr>
      <vt:lpstr>Vin BOOT EduCAMP 2024 Фаховий модуль ЗДНВР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Наказ Міністерства освіти і науки України від 02..08.2024 року №1093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Наказ МОН Про внесення змін до типової освітньої програми для 5 – 9 класів ЗЗСО </vt:lpstr>
      <vt:lpstr>Наказ МОН Про внесення змін до типової освітньої програми для 5 – 9 класів ЗЗСО </vt:lpstr>
      <vt:lpstr>Наказ МОН Про внесення змін до типової освітньої програми для 5 – 9 класів ЗЗСО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розробки освітньої програми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Change Management Infographics</dc:title>
  <dc:creator>Людмила</dc:creator>
  <cp:lastModifiedBy>ДИРЕКТОР</cp:lastModifiedBy>
  <cp:revision>122</cp:revision>
  <dcterms:modified xsi:type="dcterms:W3CDTF">2024-08-29T11:28:20Z</dcterms:modified>
</cp:coreProperties>
</file>